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1"/>
    <p:sldMasterId id="2147483896" r:id="rId2"/>
  </p:sldMasterIdLst>
  <p:notesMasterIdLst>
    <p:notesMasterId r:id="rId7"/>
  </p:notesMasterIdLst>
  <p:handoutMasterIdLst>
    <p:handoutMasterId r:id="rId8"/>
  </p:handoutMasterIdLst>
  <p:sldIdLst>
    <p:sldId id="904" r:id="rId3"/>
    <p:sldId id="894" r:id="rId4"/>
    <p:sldId id="887" r:id="rId5"/>
    <p:sldId id="888" r:id="rId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Mulvehill" initials="TB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EF"/>
    <a:srgbClr val="0000CC"/>
    <a:srgbClr val="008000"/>
    <a:srgbClr val="00CCFF"/>
    <a:srgbClr val="0033CC"/>
    <a:srgbClr val="00649D"/>
    <a:srgbClr val="00CC66"/>
    <a:srgbClr val="00FF00"/>
    <a:srgbClr val="00FF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228" autoAdjust="0"/>
    <p:restoredTop sz="89587" autoAdjust="0"/>
  </p:normalViewPr>
  <p:slideViewPr>
    <p:cSldViewPr snapToGrid="0">
      <p:cViewPr varScale="1">
        <p:scale>
          <a:sx n="76" d="100"/>
          <a:sy n="76" d="100"/>
        </p:scale>
        <p:origin x="504" y="84"/>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32"/>
    </p:cViewPr>
  </p:sorterViewPr>
  <p:notesViewPr>
    <p:cSldViewPr snapToGrid="0">
      <p:cViewPr varScale="1">
        <p:scale>
          <a:sx n="64" d="100"/>
          <a:sy n="64" d="100"/>
        </p:scale>
        <p:origin x="-313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8AB87E-84FD-4099-BE0D-001FD5D0CD12}" type="datetimeFigureOut">
              <a:rPr lang="en-US" smtClean="0"/>
              <a:pPr/>
              <a:t>7/10/2015</a:t>
            </a:fld>
            <a:endParaRPr lang="en-US"/>
          </a:p>
        </p:txBody>
      </p:sp>
      <p:sp>
        <p:nvSpPr>
          <p:cNvPr id="4" name="Slide Number Placeholder 3"/>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DF758B-04FC-4A54-9AD2-D3589CBAC9C1}" type="slidenum">
              <a:rPr lang="en-US" smtClean="0"/>
              <a:pPr/>
              <a:t>‹#›</a:t>
            </a:fld>
            <a:endParaRPr lang="en-US"/>
          </a:p>
        </p:txBody>
      </p:sp>
    </p:spTree>
    <p:extLst>
      <p:ext uri="{BB962C8B-B14F-4D97-AF65-F5344CB8AC3E}">
        <p14:creationId xmlns:p14="http://schemas.microsoft.com/office/powerpoint/2010/main" val="193594755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Date Placeholder 7"/>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9D950-E352-4ABE-9D2B-7202BEB3B0F9}" type="datetimeFigureOut">
              <a:rPr lang="en-US" smtClean="0"/>
              <a:pPr/>
              <a:t>7/10/2015</a:t>
            </a:fld>
            <a:endParaRPr lang="en-US"/>
          </a:p>
        </p:txBody>
      </p:sp>
      <p:sp>
        <p:nvSpPr>
          <p:cNvPr id="9" name="Slide Number Placeholder 8"/>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BB168-ED10-4DBC-B4FF-62A202D74FC9}" type="slidenum">
              <a:rPr lang="en-US" smtClean="0"/>
              <a:pPr/>
              <a:t>‹#›</a:t>
            </a:fld>
            <a:endParaRPr lang="en-US"/>
          </a:p>
        </p:txBody>
      </p:sp>
    </p:spTree>
    <p:extLst>
      <p:ext uri="{BB962C8B-B14F-4D97-AF65-F5344CB8AC3E}">
        <p14:creationId xmlns:p14="http://schemas.microsoft.com/office/powerpoint/2010/main" val="1534147924"/>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Arial"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Arial"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Arial"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Arial"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08075" y="696913"/>
            <a:ext cx="4624388" cy="3468687"/>
          </a:xfrm>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00"/>
              </a:spcBef>
            </a:pPr>
            <a:r>
              <a:rPr lang="en-US" altLang="en-US" sz="1200" b="1" dirty="0" smtClean="0">
                <a:latin typeface="Arial" panose="020B0604020202020204" pitchFamily="34" charset="0"/>
                <a:cs typeface="Arial" panose="020B0604020202020204" pitchFamily="34" charset="0"/>
              </a:rPr>
              <a:t>IBM Managed Security Services</a:t>
            </a:r>
          </a:p>
          <a:p>
            <a:pPr eaLnBrk="1" hangingPunct="1">
              <a:spcBef>
                <a:spcPts val="400"/>
              </a:spcBef>
              <a:buFontTx/>
              <a:buChar char="•"/>
            </a:pPr>
            <a:r>
              <a:rPr lang="en-US" altLang="en-US" sz="1200" dirty="0" smtClean="0">
                <a:latin typeface="Arial" panose="020B0604020202020204" pitchFamily="34" charset="0"/>
                <a:cs typeface="Arial" panose="020B0604020202020204" pitchFamily="34" charset="0"/>
              </a:rPr>
              <a:t>IBM Smart and Embedded Device Security</a:t>
            </a:r>
          </a:p>
          <a:p>
            <a:pPr eaLnBrk="1" hangingPunct="1">
              <a:spcBef>
                <a:spcPts val="400"/>
              </a:spcBef>
              <a:buFontTx/>
              <a:buChar char="•"/>
            </a:pPr>
            <a:r>
              <a:rPr lang="en-US" altLang="en-US" sz="1200" dirty="0" smtClean="0">
                <a:latin typeface="Arial" panose="020B0604020202020204" pitchFamily="34" charset="0"/>
                <a:cs typeface="Arial" panose="020B0604020202020204" pitchFamily="34" charset="0"/>
              </a:rPr>
              <a:t>Mobile Application Dynamic Assessment</a:t>
            </a:r>
          </a:p>
          <a:p>
            <a:pPr eaLnBrk="1" hangingPunct="1">
              <a:spcBef>
                <a:spcPts val="400"/>
              </a:spcBef>
              <a:buFontTx/>
              <a:buChar char="•"/>
            </a:pPr>
            <a:r>
              <a:rPr lang="en-US" altLang="en-US" sz="1200" dirty="0" smtClean="0">
                <a:latin typeface="Arial" panose="020B0604020202020204" pitchFamily="34" charset="0"/>
                <a:cs typeface="Arial" panose="020B0604020202020204" pitchFamily="34" charset="0"/>
              </a:rPr>
              <a:t>Mobile Application Source Code Review</a:t>
            </a:r>
          </a:p>
          <a:p>
            <a:pPr eaLnBrk="1" hangingPunct="1">
              <a:spcBef>
                <a:spcPts val="400"/>
              </a:spcBef>
              <a:buFontTx/>
              <a:buChar char="•"/>
            </a:pPr>
            <a:r>
              <a:rPr lang="en-US" altLang="en-US" sz="1200" dirty="0" smtClean="0">
                <a:latin typeface="Arial" panose="020B0604020202020204" pitchFamily="34" charset="0"/>
                <a:cs typeface="Arial" panose="020B0604020202020204" pitchFamily="34" charset="0"/>
              </a:rPr>
              <a:t>IBM Hosted Application Security Management</a:t>
            </a:r>
          </a:p>
          <a:p>
            <a:pPr eaLnBrk="1" hangingPunct="1">
              <a:spcBef>
                <a:spcPts val="400"/>
              </a:spcBef>
              <a:buFontTx/>
              <a:buChar char="•"/>
            </a:pPr>
            <a:r>
              <a:rPr lang="en-US" altLang="en-US" sz="1200" dirty="0" smtClean="0">
                <a:latin typeface="Arial" panose="020B0604020202020204" pitchFamily="34" charset="0"/>
                <a:cs typeface="Arial" panose="020B0604020202020204" pitchFamily="34" charset="0"/>
              </a:rPr>
              <a:t>Secure SDLC </a:t>
            </a:r>
            <a:r>
              <a:rPr lang="en-US" altLang="en-US" sz="1200" i="1" dirty="0" smtClean="0">
                <a:latin typeface="Arial" panose="020B0604020202020204" pitchFamily="34" charset="0"/>
                <a:cs typeface="Arial" panose="020B0604020202020204" pitchFamily="34" charset="0"/>
              </a:rPr>
              <a:t>with Threat Modeling</a:t>
            </a:r>
          </a:p>
          <a:p>
            <a:pPr eaLnBrk="1" hangingPunct="1">
              <a:spcBef>
                <a:spcPts val="400"/>
              </a:spcBef>
              <a:buFontTx/>
              <a:buChar char="•"/>
            </a:pPr>
            <a:r>
              <a:rPr lang="en-US" altLang="en-US" sz="1200" dirty="0" smtClean="0">
                <a:latin typeface="Arial" panose="020B0604020202020204" pitchFamily="34" charset="0"/>
                <a:cs typeface="Arial" panose="020B0604020202020204" pitchFamily="34" charset="0"/>
              </a:rPr>
              <a:t>Identity and  Access Management Assessment  and  Strategy</a:t>
            </a:r>
          </a:p>
          <a:p>
            <a:pPr eaLnBrk="1" hangingPunct="1">
              <a:spcBef>
                <a:spcPts val="400"/>
              </a:spcBef>
              <a:buFontTx/>
              <a:buChar char="•"/>
            </a:pPr>
            <a:r>
              <a:rPr lang="en-US" altLang="en-US" sz="1200" dirty="0" smtClean="0">
                <a:latin typeface="Arial" panose="020B0604020202020204" pitchFamily="34" charset="0"/>
                <a:cs typeface="Arial" panose="020B0604020202020204" pitchFamily="34" charset="0"/>
              </a:rPr>
              <a:t>IBM Secure Web Gateway Management</a:t>
            </a:r>
          </a:p>
          <a:p>
            <a:pPr eaLnBrk="1" hangingPunct="1">
              <a:spcBef>
                <a:spcPts val="400"/>
              </a:spcBef>
              <a:buFontTx/>
              <a:buChar char="•"/>
            </a:pPr>
            <a:r>
              <a:rPr lang="en-US" altLang="en-US" sz="1200" dirty="0" smtClean="0">
                <a:latin typeface="Arial" panose="020B0604020202020204" pitchFamily="34" charset="0"/>
                <a:cs typeface="Arial" panose="020B0604020202020204" pitchFamily="34" charset="0"/>
              </a:rPr>
              <a:t>IBM Penetration Testing</a:t>
            </a:r>
          </a:p>
          <a:p>
            <a:pPr eaLnBrk="1" hangingPunct="1">
              <a:spcBef>
                <a:spcPts val="400"/>
              </a:spcBef>
              <a:buFontTx/>
              <a:buChar char="•"/>
            </a:pPr>
            <a:r>
              <a:rPr lang="en-US" altLang="en-US" sz="1200" dirty="0" smtClean="0">
                <a:latin typeface="Arial" panose="020B0604020202020204" pitchFamily="34" charset="0"/>
                <a:cs typeface="Arial" panose="020B0604020202020204" pitchFamily="34" charset="0"/>
              </a:rPr>
              <a:t>IBM Application Security Assessment </a:t>
            </a:r>
            <a:r>
              <a:rPr lang="en-US" altLang="en-US" sz="1200" i="1" dirty="0" smtClean="0">
                <a:latin typeface="Arial" panose="020B0604020202020204" pitchFamily="34" charset="0"/>
                <a:cs typeface="Arial" panose="020B0604020202020204" pitchFamily="34" charset="0"/>
              </a:rPr>
              <a:t>for Web Apps</a:t>
            </a:r>
          </a:p>
          <a:p>
            <a:pPr eaLnBrk="1" hangingPunct="1">
              <a:spcBef>
                <a:spcPts val="400"/>
              </a:spcBef>
              <a:buFontTx/>
              <a:buChar char="•"/>
            </a:pPr>
            <a:endParaRPr lang="en-US" altLang="en-US" sz="1200" i="1" dirty="0" smtClean="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MS PGothic" panose="020B0600070205080204" pitchFamily="34" charset="-128"/>
              </a:defRPr>
            </a:lvl1pPr>
            <a:lvl2pPr marL="742950" indent="-285750">
              <a:defRPr sz="1200">
                <a:solidFill>
                  <a:schemeClr val="tx1"/>
                </a:solidFill>
                <a:latin typeface="Arial" panose="020B0604020202020204" pitchFamily="34" charset="0"/>
                <a:ea typeface="MS PGothic" panose="020B0600070205080204" pitchFamily="34" charset="-128"/>
              </a:defRPr>
            </a:lvl2pPr>
            <a:lvl3pPr marL="1143000" indent="-228600">
              <a:defRPr sz="1200">
                <a:solidFill>
                  <a:schemeClr val="tx1"/>
                </a:solidFill>
                <a:latin typeface="Arial" panose="020B0604020202020204" pitchFamily="34" charset="0"/>
                <a:ea typeface="MS PGothic" panose="020B0600070205080204" pitchFamily="34" charset="-128"/>
              </a:defRPr>
            </a:lvl3pPr>
            <a:lvl4pPr marL="1600200" indent="-228600">
              <a:defRPr sz="1200">
                <a:solidFill>
                  <a:schemeClr val="tx1"/>
                </a:solidFill>
                <a:latin typeface="Arial" panose="020B0604020202020204" pitchFamily="34" charset="0"/>
                <a:ea typeface="MS PGothic" panose="020B0600070205080204" pitchFamily="34" charset="-128"/>
              </a:defRPr>
            </a:lvl4pPr>
            <a:lvl5pPr marL="2057400" indent="-22860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9pPr>
          </a:lstStyle>
          <a:p>
            <a:fld id="{44C52C4A-A646-4E54-BB0D-EC0524D068C0}" type="slidenum">
              <a:rPr lang="en-US" altLang="en-US" sz="1000" smtClean="0">
                <a:solidFill>
                  <a:prstClr val="black"/>
                </a:solidFill>
              </a:rPr>
              <a:pPr/>
              <a:t>1</a:t>
            </a:fld>
            <a:endParaRPr lang="en-US" altLang="en-US" sz="1000" smtClean="0">
              <a:solidFill>
                <a:prstClr val="black"/>
              </a:solidFill>
            </a:endParaRPr>
          </a:p>
        </p:txBody>
      </p:sp>
    </p:spTree>
    <p:extLst>
      <p:ext uri="{BB962C8B-B14F-4D97-AF65-F5344CB8AC3E}">
        <p14:creationId xmlns:p14="http://schemas.microsoft.com/office/powerpoint/2010/main" val="76103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dirty="0">
                <a:latin typeface="Calibri" charset="0"/>
                <a:ea typeface="MS PGothic" charset="0"/>
              </a:rPr>
              <a:t>Our </a:t>
            </a:r>
            <a:r>
              <a:rPr lang="en-US" dirty="0" smtClean="0">
                <a:latin typeface="Calibri" charset="0"/>
                <a:ea typeface="MS PGothic" charset="0"/>
              </a:rPr>
              <a:t>MobileFirst Protect </a:t>
            </a:r>
            <a:r>
              <a:rPr lang="en-US" dirty="0">
                <a:latin typeface="Calibri" charset="0"/>
                <a:ea typeface="MS PGothic" charset="0"/>
              </a:rPr>
              <a:t>secure container solutions deliver a </a:t>
            </a:r>
            <a:r>
              <a:rPr lang="en-US" b="1" dirty="0">
                <a:latin typeface="Calibri" charset="0"/>
                <a:ea typeface="MS PGothic" charset="0"/>
              </a:rPr>
              <a:t>Dual Persona approach </a:t>
            </a:r>
            <a:r>
              <a:rPr lang="en-US" dirty="0">
                <a:latin typeface="Calibri" charset="0"/>
                <a:ea typeface="MS PGothic" charset="0"/>
              </a:rPr>
              <a:t>to separate personal and enterprise data in this BYOD era.  It provides a </a:t>
            </a:r>
            <a:r>
              <a:rPr lang="en-US" b="1" dirty="0">
                <a:latin typeface="Calibri" charset="0"/>
                <a:ea typeface="MS PGothic" charset="0"/>
              </a:rPr>
              <a:t>Trusted </a:t>
            </a:r>
            <a:r>
              <a:rPr lang="en-US" b="1" dirty="0" err="1">
                <a:latin typeface="Calibri" charset="0"/>
                <a:ea typeface="MS PGothic" charset="0"/>
              </a:rPr>
              <a:t>WorkPlace</a:t>
            </a:r>
            <a:r>
              <a:rPr lang="en-US" b="1" dirty="0">
                <a:latin typeface="Calibri" charset="0"/>
                <a:ea typeface="MS PGothic" charset="0"/>
              </a:rPr>
              <a:t> container </a:t>
            </a:r>
            <a:r>
              <a:rPr lang="en-US" dirty="0">
                <a:latin typeface="Calibri" charset="0"/>
                <a:ea typeface="MS PGothic" charset="0"/>
              </a:rPr>
              <a:t>for a complete mobile security and productivity solution with strong data leak prevention (DLP) and consistent and seamless workflows.</a:t>
            </a:r>
          </a:p>
          <a:p>
            <a:endParaRPr lang="en-US" dirty="0">
              <a:latin typeface="Calibri" charset="0"/>
              <a:ea typeface="MS PGothic" charset="0"/>
            </a:endParaRPr>
          </a:p>
          <a:p>
            <a:r>
              <a:rPr lang="en-US" dirty="0">
                <a:latin typeface="Calibri" charset="0"/>
                <a:ea typeface="MS PGothic" charset="0"/>
              </a:rPr>
              <a:t>It is the only comprehensive cloud-based solution for iOS, Android and Windows Phone that enables employees to securely access corporate data while preserving the mobile experience on their personal devices.</a:t>
            </a:r>
          </a:p>
          <a:p>
            <a:endParaRPr lang="en-US" dirty="0">
              <a:latin typeface="Calibri" charset="0"/>
              <a:ea typeface="MS PGothic" charset="0"/>
            </a:endParaRPr>
          </a:p>
          <a:p>
            <a:r>
              <a:rPr lang="en-US" dirty="0">
                <a:latin typeface="Calibri" charset="0"/>
                <a:ea typeface="MS PGothic" charset="0"/>
              </a:rPr>
              <a:t>It is available as a standalone solution without even needing to enroll devices in MDM.  Ideal for BYOD programs or working with contractors, consultants and vendors, you can securely share and collaborate without needing to manage and control these devices.</a:t>
            </a:r>
          </a:p>
          <a:p>
            <a:endParaRPr lang="en-US" dirty="0">
              <a:latin typeface="Calibri" charset="0"/>
              <a:ea typeface="MS PGothic" charset="0"/>
            </a:endParaRPr>
          </a:p>
          <a:p>
            <a:r>
              <a:rPr lang="en-US" dirty="0">
                <a:latin typeface="Calibri" charset="0"/>
                <a:ea typeface="MS PGothic" charset="0"/>
              </a:rPr>
              <a:t>Our </a:t>
            </a:r>
            <a:r>
              <a:rPr lang="en-US" dirty="0" smtClean="0">
                <a:latin typeface="Calibri" charset="0"/>
                <a:ea typeface="MS PGothic" charset="0"/>
              </a:rPr>
              <a:t>MobileFirst Protect </a:t>
            </a:r>
            <a:r>
              <a:rPr lang="en-US" dirty="0">
                <a:latin typeface="Calibri" charset="0"/>
                <a:ea typeface="MS PGothic" charset="0"/>
              </a:rPr>
              <a:t>secure container solutions keep everything your users need for work in one secure container. They can manage all their emails, contacts, calendars, apps, documents and Web browsing from one dedicated workspace on their mobile devices, no matter what devices they’</a:t>
            </a:r>
            <a:r>
              <a:rPr lang="en-US" altLang="ja-JP" dirty="0">
                <a:latin typeface="Calibri" charset="0"/>
                <a:ea typeface="MS PGothic" charset="0"/>
              </a:rPr>
              <a:t>re using or who owns them.</a:t>
            </a:r>
          </a:p>
          <a:p>
            <a:endParaRPr lang="en-US" dirty="0">
              <a:latin typeface="Calibri" charset="0"/>
              <a:ea typeface="MS PGothic" charset="0"/>
            </a:endParaRPr>
          </a:p>
          <a:p>
            <a:r>
              <a:rPr lang="en-US" dirty="0">
                <a:latin typeface="Calibri" charset="0"/>
                <a:ea typeface="MS PGothic" charset="0"/>
              </a:rPr>
              <a:t>With policies to control the movement of data, you can restrict sharing by users, forwarding of attachments, and copying and pasting. Devices that are lost, stolen or compromised can be selectively wiped to remove the secure container and everything in it.</a:t>
            </a:r>
          </a:p>
          <a:p>
            <a:endParaRPr lang="en-US" dirty="0">
              <a:latin typeface="Calibri" charset="0"/>
              <a:ea typeface="MS PGothic" charset="0"/>
            </a:endParaRPr>
          </a:p>
          <a:p>
            <a:r>
              <a:rPr lang="en-US" dirty="0">
                <a:latin typeface="Calibri" charset="0"/>
                <a:ea typeface="MS PGothic" charset="0"/>
              </a:rPr>
              <a:t>It uses a dual persona approach to separate work from play so you can put controls in place to manage this secure container that won't affect the rest of the device.</a:t>
            </a:r>
          </a:p>
          <a:p>
            <a:endParaRPr lang="en-US" dirty="0">
              <a:latin typeface="Calibri" charset="0"/>
              <a:ea typeface="MS PGothic" charset="0"/>
            </a:endParaRPr>
          </a:p>
          <a:p>
            <a:r>
              <a:rPr lang="en-US" dirty="0" smtClean="0">
                <a:latin typeface="Calibri" charset="0"/>
                <a:ea typeface="MS PGothic" charset="0"/>
              </a:rPr>
              <a:t>MobileFirst Protect </a:t>
            </a:r>
            <a:r>
              <a:rPr lang="en-US" dirty="0">
                <a:latin typeface="Calibri" charset="0"/>
                <a:ea typeface="MS PGothic" charset="0"/>
              </a:rPr>
              <a:t>provides IT teams a wide range of mobile security options to separate corporate and personal information across different categories of users, devices, content, and apps, all within the context of their business. This gives our customers the flexibility to offer </a:t>
            </a:r>
            <a:r>
              <a:rPr lang="en-US" b="1" dirty="0">
                <a:latin typeface="Calibri" charset="0"/>
                <a:ea typeface="MS PGothic" charset="0"/>
              </a:rPr>
              <a:t>tiered or layered mobile security </a:t>
            </a:r>
            <a:r>
              <a:rPr lang="en-US" dirty="0">
                <a:latin typeface="Calibri" charset="0"/>
                <a:ea typeface="MS PGothic" charset="0"/>
              </a:rPr>
              <a:t>to address their varied end user needs and IT security requirements, from MDM essentials to stricter lockdown capabilities of corporate data for specific users.</a:t>
            </a:r>
          </a:p>
          <a:p>
            <a:endParaRPr lang="en-US" dirty="0">
              <a:latin typeface="Calibri" charset="0"/>
              <a:ea typeface="MS PGothic" charset="0"/>
            </a:endParaRPr>
          </a:p>
          <a:p>
            <a:r>
              <a:rPr lang="en-US" dirty="0">
                <a:latin typeface="Calibri" charset="0"/>
                <a:ea typeface="MS PGothic" charset="0"/>
              </a:rPr>
              <a:t>For businesses that need stringent security policy and compliance controls, such as those in the highly regulated healthcare and financial services industries, containerization can be especially helpful in making the BYOD experience more palatable for users.</a:t>
            </a:r>
          </a:p>
          <a:p>
            <a:endParaRPr lang="en-US" dirty="0">
              <a:latin typeface="Calibri" charset="0"/>
              <a:ea typeface="MS PGothic" charset="0"/>
            </a:endParaRPr>
          </a:p>
          <a:p>
            <a:r>
              <a:rPr lang="en-US" dirty="0">
                <a:latin typeface="Calibri" charset="0"/>
                <a:ea typeface="MS PGothic" charset="0"/>
              </a:rPr>
              <a:t>With </a:t>
            </a:r>
            <a:r>
              <a:rPr lang="en-US" dirty="0" smtClean="0">
                <a:latin typeface="Calibri" charset="0"/>
                <a:ea typeface="MS PGothic" charset="0"/>
              </a:rPr>
              <a:t>MobileFirst Protect, </a:t>
            </a:r>
            <a:r>
              <a:rPr lang="en-US" dirty="0">
                <a:latin typeface="Calibri" charset="0"/>
                <a:ea typeface="MS PGothic" charset="0"/>
              </a:rPr>
              <a:t>organizations can phase in BYOD and </a:t>
            </a:r>
            <a:r>
              <a:rPr lang="en-US" b="1" dirty="0">
                <a:latin typeface="Calibri" charset="0"/>
                <a:ea typeface="MS PGothic" charset="0"/>
              </a:rPr>
              <a:t>“</a:t>
            </a:r>
            <a:r>
              <a:rPr lang="en-US" altLang="ja-JP" b="1" dirty="0">
                <a:latin typeface="Calibri" charset="0"/>
                <a:ea typeface="MS PGothic" charset="0"/>
              </a:rPr>
              <a:t>right size</a:t>
            </a:r>
            <a:r>
              <a:rPr lang="en-US" b="1" dirty="0">
                <a:latin typeface="Calibri" charset="0"/>
                <a:ea typeface="MS PGothic" charset="0"/>
              </a:rPr>
              <a:t>”</a:t>
            </a:r>
            <a:r>
              <a:rPr lang="en-US" altLang="ja-JP" b="1" dirty="0">
                <a:latin typeface="Calibri" charset="0"/>
                <a:ea typeface="MS PGothic" charset="0"/>
              </a:rPr>
              <a:t> their mobile security</a:t>
            </a:r>
            <a:r>
              <a:rPr lang="en-US" altLang="ja-JP" dirty="0">
                <a:latin typeface="Calibri" charset="0"/>
                <a:ea typeface="MS PGothic" charset="0"/>
              </a:rPr>
              <a:t> investments for different classes of users, departments, geographies, devices and applications, and apply the technology approach that best meets the need of those use cases, all from a unified platform.</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A186ECA-1D7F-9F48-8637-360FC35AA8EE}" type="slidenum">
              <a:rPr lang="en-US" sz="1200"/>
              <a:pPr eaLnBrk="1" hangingPunct="1"/>
              <a:t>3</a:t>
            </a:fld>
            <a:endParaRPr lang="en-US" sz="1200"/>
          </a:p>
        </p:txBody>
      </p:sp>
    </p:spTree>
    <p:extLst>
      <p:ext uri="{BB962C8B-B14F-4D97-AF65-F5344CB8AC3E}">
        <p14:creationId xmlns:p14="http://schemas.microsoft.com/office/powerpoint/2010/main" val="3620732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hyperlink" Target="http://www.ibm.com/security" TargetMode="Externa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1543" name="Title Placeholder 1"/>
          <p:cNvSpPr>
            <a:spLocks noGrp="1"/>
          </p:cNvSpPr>
          <p:nvPr>
            <p:ph type="ctrTitle"/>
          </p:nvPr>
        </p:nvSpPr>
        <p:spPr>
          <a:xfrm>
            <a:off x="670013" y="4414647"/>
            <a:ext cx="6485059" cy="974725"/>
          </a:xfrm>
        </p:spPr>
        <p:txBody>
          <a:bodyPr/>
          <a:lstStyle>
            <a:lvl1pPr algn="l">
              <a:defRPr sz="3200" smtClean="0">
                <a:solidFill>
                  <a:schemeClr val="tx2"/>
                </a:solidFill>
                <a:effectLst/>
                <a:latin typeface="Arial" charset="0"/>
                <a:ea typeface="ＭＳ Ｐゴシック" pitchFamily="34" charset="-128"/>
              </a:defRPr>
            </a:lvl1pPr>
          </a:lstStyle>
          <a:p>
            <a:pPr lvl="0"/>
            <a:r>
              <a:rPr lang="en-US" noProof="0" dirty="0" smtClean="0"/>
              <a:t>Click to edit Master title style</a:t>
            </a:r>
          </a:p>
        </p:txBody>
      </p:sp>
      <p:sp>
        <p:nvSpPr>
          <p:cNvPr id="321544" name="Text Placeholder 2"/>
          <p:cNvSpPr>
            <a:spLocks noGrp="1"/>
          </p:cNvSpPr>
          <p:nvPr>
            <p:ph type="subTitle" idx="1"/>
          </p:nvPr>
        </p:nvSpPr>
        <p:spPr>
          <a:xfrm>
            <a:off x="674773" y="5505174"/>
            <a:ext cx="6498913" cy="900112"/>
          </a:xfrm>
        </p:spPr>
        <p:txBody>
          <a:bodyPr/>
          <a:lstStyle>
            <a:lvl1pPr marL="0" indent="0" algn="l">
              <a:lnSpc>
                <a:spcPct val="65000"/>
              </a:lnSpc>
              <a:buFont typeface="Arial" charset="0"/>
              <a:buNone/>
              <a:defRPr sz="2400" smtClean="0">
                <a:solidFill>
                  <a:schemeClr val="accent6"/>
                </a:solidFill>
                <a:latin typeface="Arial" charset="0"/>
                <a:ea typeface="ＭＳ Ｐゴシック" pitchFamily="34" charset="-128"/>
                <a:cs typeface="ＭＳ Ｐゴシック" pitchFamily="34" charset="-128"/>
              </a:defRPr>
            </a:lvl1pPr>
          </a:lstStyle>
          <a:p>
            <a:pPr lvl="0"/>
            <a:r>
              <a:rPr lang="en-US" noProof="0" dirty="0" smtClean="0"/>
              <a:t>Click to edit Master subtitle </a:t>
            </a:r>
          </a:p>
        </p:txBody>
      </p:sp>
      <p:sp>
        <p:nvSpPr>
          <p:cNvPr id="8" name="Rectangle 9"/>
          <p:cNvSpPr>
            <a:spLocks noGrp="1" noChangeArrowheads="1"/>
          </p:cNvSpPr>
          <p:nvPr>
            <p:ph type="sldNum" sz="quarter" idx="10"/>
          </p:nvPr>
        </p:nvSpPr>
        <p:spPr>
          <a:xfrm>
            <a:off x="-68368" y="6637495"/>
            <a:ext cx="384562" cy="234951"/>
          </a:xfrm>
        </p:spPr>
        <p:txBody>
          <a:bodyPr/>
          <a:lstStyle>
            <a:lvl1pPr>
              <a:defRPr sz="800"/>
            </a:lvl1pPr>
          </a:lstStyle>
          <a:p>
            <a:pPr>
              <a:defRPr/>
            </a:pPr>
            <a:fld id="{6AF5DE3C-612F-4831-B730-E64C3BDD351D}" type="slidenum">
              <a:rPr lang="en-US" smtClean="0"/>
              <a:pPr>
                <a:defRPr/>
              </a:pPr>
              <a:t>‹#›</a:t>
            </a:fld>
            <a:endParaRPr lang="en-US" dirty="0"/>
          </a:p>
        </p:txBody>
      </p:sp>
      <p:sp>
        <p:nvSpPr>
          <p:cNvPr id="7" name="Footer Placeholder 1"/>
          <p:cNvSpPr>
            <a:spLocks noGrp="1"/>
          </p:cNvSpPr>
          <p:nvPr>
            <p:ph type="ftr" sz="quarter" idx="3"/>
          </p:nvPr>
        </p:nvSpPr>
        <p:spPr>
          <a:xfrm>
            <a:off x="2409914" y="6594765"/>
            <a:ext cx="4324172" cy="307777"/>
          </a:xfrm>
          <a:prstGeom prst="rect">
            <a:avLst/>
          </a:prstGeom>
        </p:spPr>
        <p:txBody>
          <a:bodyPr vert="horz" wrap="square" lIns="91440" tIns="91440" rIns="91440" bIns="91440" rtlCol="0" anchor="t" anchorCtr="0">
            <a:spAutoFit/>
          </a:bodyPr>
          <a:lstStyle>
            <a:lvl1pPr algn="ctr">
              <a:defRPr sz="800" b="1">
                <a:solidFill>
                  <a:srgbClr val="C00000"/>
                </a:solidFill>
              </a:defRPr>
            </a:lvl1pPr>
          </a:lstStyle>
          <a:p>
            <a:r>
              <a:rPr lang="en-US" smtClean="0"/>
              <a:t>IBM and Business Partner Sellers Only</a:t>
            </a:r>
            <a:endParaRPr lang="en-US" dirty="0"/>
          </a:p>
        </p:txBody>
      </p:sp>
    </p:spTree>
    <p:extLst>
      <p:ext uri="{BB962C8B-B14F-4D97-AF65-F5344CB8AC3E}">
        <p14:creationId xmlns:p14="http://schemas.microsoft.com/office/powerpoint/2010/main" val="2182385893"/>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1"/>
          </p:nvPr>
        </p:nvSpPr>
        <p:spPr/>
        <p:txBody>
          <a:bodyPr/>
          <a:lstStyle>
            <a:lvl1pPr>
              <a:defRPr/>
            </a:lvl1pPr>
          </a:lstStyle>
          <a:p>
            <a:pPr>
              <a:defRPr/>
            </a:pPr>
            <a:fld id="{9CFBC2A7-BEAF-4FE3-8CBA-5F28D6180F5B}" type="slidenum">
              <a:rPr lang="en-US"/>
              <a:pPr>
                <a:defRPr/>
              </a:pPr>
              <a:t>‹#›</a:t>
            </a:fld>
            <a:endParaRPr lang="en-US" dirty="0"/>
          </a:p>
        </p:txBody>
      </p:sp>
    </p:spTree>
    <p:extLst>
      <p:ext uri="{BB962C8B-B14F-4D97-AF65-F5344CB8AC3E}">
        <p14:creationId xmlns:p14="http://schemas.microsoft.com/office/powerpoint/2010/main" val="3319246420"/>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228600" y="152400"/>
            <a:ext cx="16764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sz="1600">
              <a:solidFill>
                <a:srgbClr val="000000"/>
              </a:solidFill>
              <a:cs typeface="+mn-cs"/>
            </a:endParaRPr>
          </a:p>
        </p:txBody>
      </p:sp>
      <p:sp>
        <p:nvSpPr>
          <p:cNvPr id="5" name="Rectangle 10"/>
          <p:cNvSpPr>
            <a:spLocks noChangeArrowheads="1"/>
          </p:cNvSpPr>
          <p:nvPr/>
        </p:nvSpPr>
        <p:spPr bwMode="auto">
          <a:xfrm>
            <a:off x="7696200" y="6553200"/>
            <a:ext cx="1295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sz="1600">
              <a:solidFill>
                <a:srgbClr val="000000"/>
              </a:solidFill>
              <a:cs typeface="+mn-cs"/>
            </a:endParaRPr>
          </a:p>
        </p:txBody>
      </p:sp>
      <p:sp>
        <p:nvSpPr>
          <p:cNvPr id="6" name="Rectangle 11"/>
          <p:cNvSpPr>
            <a:spLocks noChangeArrowheads="1"/>
          </p:cNvSpPr>
          <p:nvPr/>
        </p:nvSpPr>
        <p:spPr bwMode="auto">
          <a:xfrm>
            <a:off x="228600" y="6553200"/>
            <a:ext cx="304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sz="1600">
              <a:solidFill>
                <a:srgbClr val="000000"/>
              </a:solidFill>
              <a:cs typeface="+mn-cs"/>
            </a:endParaRPr>
          </a:p>
        </p:txBody>
      </p:sp>
      <p:sp>
        <p:nvSpPr>
          <p:cNvPr id="7" name="Rectangle 12"/>
          <p:cNvSpPr>
            <a:spLocks noChangeArrowheads="1"/>
          </p:cNvSpPr>
          <p:nvPr/>
        </p:nvSpPr>
        <p:spPr bwMode="black">
          <a:xfrm>
            <a:off x="76200" y="6521450"/>
            <a:ext cx="13716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defTabSz="914400"/>
            <a:r>
              <a:rPr lang="en-US" sz="800" dirty="0">
                <a:solidFill>
                  <a:srgbClr val="000000"/>
                </a:solidFill>
                <a:cs typeface="+mn-cs"/>
              </a:rPr>
              <a:t>© </a:t>
            </a:r>
            <a:r>
              <a:rPr lang="en-US" sz="800" dirty="0" smtClean="0">
                <a:solidFill>
                  <a:srgbClr val="000000"/>
                </a:solidFill>
                <a:cs typeface="+mn-cs"/>
              </a:rPr>
              <a:t>2015 </a:t>
            </a:r>
            <a:r>
              <a:rPr lang="en-US" sz="800" dirty="0">
                <a:solidFill>
                  <a:srgbClr val="000000"/>
                </a:solidFill>
                <a:cs typeface="+mn-cs"/>
              </a:rPr>
              <a:t>IBM Corporation</a:t>
            </a:r>
          </a:p>
        </p:txBody>
      </p:sp>
      <p:pic>
        <p:nvPicPr>
          <p:cNvPr id="8" name="Picture 13"/>
          <p:cNvPicPr>
            <a:picLocks noChangeAspect="1"/>
          </p:cNvPicPr>
          <p:nvPr/>
        </p:nvPicPr>
        <p:blipFill>
          <a:blip r:embed="rId2">
            <a:extLst>
              <a:ext uri="{28A0092B-C50C-407E-A947-70E740481C1C}">
                <a14:useLocalDpi xmlns:a14="http://schemas.microsoft.com/office/drawing/2010/main" val="0"/>
              </a:ext>
            </a:extLst>
          </a:blip>
          <a:srcRect r="36253" b="32227"/>
          <a:stretch>
            <a:fillRect/>
          </a:stretch>
        </p:blipFill>
        <p:spPr bwMode="auto">
          <a:xfrm>
            <a:off x="5648325" y="3159125"/>
            <a:ext cx="349567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623888"/>
            <a:ext cx="29019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p:cNvPicPr>
          <p:nvPr/>
        </p:nvPicPr>
        <p:blipFill>
          <a:blip r:embed="rId2">
            <a:extLst>
              <a:ext uri="{28A0092B-C50C-407E-A947-70E740481C1C}">
                <a14:useLocalDpi xmlns:a14="http://schemas.microsoft.com/office/drawing/2010/main" val="0"/>
              </a:ext>
            </a:extLst>
          </a:blip>
          <a:srcRect r="36253" b="32227"/>
          <a:stretch>
            <a:fillRect/>
          </a:stretch>
        </p:blipFill>
        <p:spPr bwMode="auto">
          <a:xfrm>
            <a:off x="5648325" y="3159125"/>
            <a:ext cx="349567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210312" y="2286000"/>
            <a:ext cx="8657463" cy="1524000"/>
          </a:xfrm>
        </p:spPr>
        <p:txBody>
          <a:bodyPr/>
          <a:lstStyle>
            <a:lvl1pPr marL="0" indent="0">
              <a:buNone/>
              <a:defRPr sz="3200" b="1"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0" name="Text Placeholder 9"/>
          <p:cNvSpPr>
            <a:spLocks noGrp="1"/>
          </p:cNvSpPr>
          <p:nvPr>
            <p:ph type="body" sz="quarter" idx="10"/>
          </p:nvPr>
        </p:nvSpPr>
        <p:spPr>
          <a:xfrm>
            <a:off x="230188" y="4038600"/>
            <a:ext cx="5290395" cy="1255712"/>
          </a:xfrm>
        </p:spPr>
        <p:txBody>
          <a:bodyPr/>
          <a:lstStyle>
            <a:lvl1pPr marL="0" indent="0">
              <a:buFontTx/>
              <a:buNone/>
              <a:defRPr baseline="0"/>
            </a:lvl1pPr>
            <a:lvl2pPr marL="346075" indent="0">
              <a:buFontTx/>
              <a:buNone/>
              <a:defRPr/>
            </a:lvl2pPr>
            <a:lvl3pPr marL="682625" indent="0">
              <a:buFontTx/>
              <a:buNone/>
              <a:defRPr/>
            </a:lvl3pPr>
            <a:lvl4pPr marL="1030287" indent="0">
              <a:buFontTx/>
              <a:buNone/>
              <a:defRPr/>
            </a:lvl4pPr>
            <a:lvl5pPr marL="1376362"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86132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5211" cy="396875"/>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a:xfrm>
            <a:off x="571500" y="6536987"/>
            <a:ext cx="92398" cy="215444"/>
          </a:xfrm>
        </p:spPr>
        <p:txBody>
          <a:bodyPr wrap="none"/>
          <a:lstStyle/>
          <a:p>
            <a:endParaRPr lang="en-US" dirty="0">
              <a:solidFill>
                <a:srgbClr val="000000"/>
              </a:solidFill>
            </a:endParaRPr>
          </a:p>
        </p:txBody>
      </p:sp>
    </p:spTree>
    <p:extLst>
      <p:ext uri="{BB962C8B-B14F-4D97-AF65-F5344CB8AC3E}">
        <p14:creationId xmlns:p14="http://schemas.microsoft.com/office/powerpoint/2010/main" val="172715676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82563" y="1763714"/>
            <a:ext cx="8686800" cy="3798886"/>
          </a:xfrm>
        </p:spPr>
        <p:txBody>
          <a:bodyPr/>
          <a:lstStyle>
            <a:lvl1pPr marL="228600" indent="-228600">
              <a:defRPr/>
            </a:lvl1pPr>
            <a:lvl2pPr marL="466725" indent="-219075">
              <a:tabLst>
                <a:tab pos="352425" algn="l"/>
              </a:tabLst>
              <a:defRPr baseline="0"/>
            </a:lvl2pPr>
            <a:lvl3pPr marL="676275" indent="-200025">
              <a:defRPr/>
            </a:lvl3pPr>
          </a:lstStyle>
          <a:p>
            <a:pPr lvl="0"/>
            <a:r>
              <a:rPr lang="en-US" smtClean="0"/>
              <a:t>Click to edit Master text styles</a:t>
            </a:r>
          </a:p>
          <a:p>
            <a:pPr lvl="1"/>
            <a:r>
              <a:rPr lang="en-US" smtClean="0"/>
              <a:t>Second level</a:t>
            </a:r>
          </a:p>
          <a:p>
            <a:pPr lvl="2"/>
            <a:r>
              <a:rPr lang="en-US" smtClean="0"/>
              <a:t>Third level</a:t>
            </a:r>
          </a:p>
        </p:txBody>
      </p:sp>
      <p:sp>
        <p:nvSpPr>
          <p:cNvPr id="8" name="Footer Placeholder 7"/>
          <p:cNvSpPr>
            <a:spLocks noGrp="1"/>
          </p:cNvSpPr>
          <p:nvPr>
            <p:ph type="ftr" sz="quarter" idx="10"/>
          </p:nvPr>
        </p:nvSpPr>
        <p:spPr>
          <a:xfrm>
            <a:off x="571500" y="6536987"/>
            <a:ext cx="92398" cy="215444"/>
          </a:xfrm>
        </p:spPr>
        <p:txBody>
          <a:bodyPr wrap="none"/>
          <a:lstStyle/>
          <a:p>
            <a:endParaRPr lang="en-US" dirty="0">
              <a:solidFill>
                <a:srgbClr val="000000"/>
              </a:solidFill>
            </a:endParaRPr>
          </a:p>
        </p:txBody>
      </p:sp>
    </p:spTree>
    <p:extLst>
      <p:ext uri="{BB962C8B-B14F-4D97-AF65-F5344CB8AC3E}">
        <p14:creationId xmlns:p14="http://schemas.microsoft.com/office/powerpoint/2010/main" val="385139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and Two-column">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763714"/>
            <a:ext cx="4267200" cy="3798886"/>
          </a:xfrm>
        </p:spPr>
        <p:txBody>
          <a:bodyPr/>
          <a:lstStyle>
            <a:lvl1pPr marL="228600" indent="-228600">
              <a:defRPr/>
            </a:lvl1pPr>
            <a:lvl2pPr marL="466725" indent="-219075">
              <a:defRPr/>
            </a:lvl2pPr>
            <a:lvl3pPr marL="676275" indent="-200025">
              <a:defRPr/>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02163" y="1763714"/>
            <a:ext cx="4267200" cy="3798886"/>
          </a:xfrm>
        </p:spPr>
        <p:txBody>
          <a:bodyPr/>
          <a:lstStyle>
            <a:lvl1pPr marL="239713" indent="-239713">
              <a:defRPr/>
            </a:lvl1pPr>
            <a:lvl2pPr marL="457200" indent="-200025">
              <a:defRPr/>
            </a:lvl2pPr>
            <a:lvl3pPr marL="762000" indent="-212725">
              <a:defRPr/>
            </a:lvl3pPr>
          </a:lstStyle>
          <a:p>
            <a:pPr lvl="0"/>
            <a:r>
              <a:rPr lang="en-US" smtClean="0"/>
              <a:t>Click to edit Master text styles</a:t>
            </a:r>
          </a:p>
          <a:p>
            <a:pPr lvl="1"/>
            <a:r>
              <a:rPr lang="en-US" smtClean="0"/>
              <a:t>Second level</a:t>
            </a:r>
          </a:p>
          <a:p>
            <a:pPr lvl="2"/>
            <a:r>
              <a:rPr lang="en-US" smtClean="0"/>
              <a:t>Third level</a:t>
            </a:r>
          </a:p>
        </p:txBody>
      </p:sp>
      <p:sp>
        <p:nvSpPr>
          <p:cNvPr id="8" name="Footer Placeholder 7"/>
          <p:cNvSpPr>
            <a:spLocks noGrp="1"/>
          </p:cNvSpPr>
          <p:nvPr>
            <p:ph type="ftr" sz="quarter" idx="10"/>
          </p:nvPr>
        </p:nvSpPr>
        <p:spPr/>
        <p:txBody>
          <a:bodyPr/>
          <a:lstStyle/>
          <a:p>
            <a:endParaRPr lang="en-US" dirty="0">
              <a:solidFill>
                <a:srgbClr val="000000"/>
              </a:solidFill>
            </a:endParaRPr>
          </a:p>
        </p:txBody>
      </p:sp>
    </p:spTree>
    <p:extLst>
      <p:ext uri="{BB962C8B-B14F-4D97-AF65-F5344CB8AC3E}">
        <p14:creationId xmlns:p14="http://schemas.microsoft.com/office/powerpoint/2010/main" val="3846884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396875"/>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182563" y="1763714"/>
            <a:ext cx="8686800" cy="3798886"/>
          </a:xfrm>
        </p:spPr>
        <p:txBody>
          <a:bodyPr/>
          <a:lstStyle>
            <a:lvl1pPr marL="0" indent="0">
              <a:buFontTx/>
              <a:buNone/>
              <a:defRPr/>
            </a:lvl1pPr>
          </a:lstStyle>
          <a:p>
            <a:pPr lvl="0"/>
            <a:r>
              <a:rPr lang="en-US" noProof="0" smtClean="0"/>
              <a:t>Click icon to add table</a:t>
            </a:r>
            <a:endParaRPr lang="en-US" noProof="0" dirty="0" smtClean="0"/>
          </a:p>
        </p:txBody>
      </p:sp>
      <p:sp>
        <p:nvSpPr>
          <p:cNvPr id="7" name="Footer Placeholder 6"/>
          <p:cNvSpPr>
            <a:spLocks noGrp="1"/>
          </p:cNvSpPr>
          <p:nvPr>
            <p:ph type="ftr" sz="quarter" idx="10"/>
          </p:nvPr>
        </p:nvSpPr>
        <p:spPr/>
        <p:txBody>
          <a:bodyPr/>
          <a:lstStyle/>
          <a:p>
            <a:endParaRPr lang="en-US" dirty="0">
              <a:solidFill>
                <a:srgbClr val="000000"/>
              </a:solidFill>
            </a:endParaRPr>
          </a:p>
        </p:txBody>
      </p:sp>
    </p:spTree>
    <p:extLst>
      <p:ext uri="{BB962C8B-B14F-4D97-AF65-F5344CB8AC3E}">
        <p14:creationId xmlns:p14="http://schemas.microsoft.com/office/powerpoint/2010/main" val="44100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594360"/>
            <a:ext cx="8732519" cy="397032"/>
          </a:xfrm>
        </p:spPr>
        <p:txBody>
          <a:bodyPr/>
          <a:lstStyle>
            <a:lvl1pPr>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182880" y="1257300"/>
            <a:ext cx="8751817" cy="369332"/>
          </a:xfrm>
        </p:spPr>
        <p:txBody>
          <a:bodyPr/>
          <a:lstStyle>
            <a:lvl1pPr marL="0" indent="0">
              <a:spcBef>
                <a:spcPts val="0"/>
              </a:spcBef>
              <a:buFontTx/>
              <a:buNone/>
              <a:defRPr sz="1800" i="1">
                <a:solidFill>
                  <a:schemeClr val="tx1"/>
                </a:solidFill>
              </a:defRPr>
            </a:lvl1pPr>
            <a:lvl2pPr marL="174625" indent="0">
              <a:buFontTx/>
              <a:buNone/>
              <a:defRPr sz="1800" i="1">
                <a:solidFill>
                  <a:schemeClr val="tx1"/>
                </a:solidFill>
              </a:defRPr>
            </a:lvl2pPr>
            <a:lvl3pPr marL="339725" indent="0">
              <a:buFontTx/>
              <a:buNone/>
              <a:defRPr sz="1800" i="1">
                <a:solidFill>
                  <a:schemeClr val="tx1"/>
                </a:solidFill>
              </a:defRPr>
            </a:lvl3pPr>
            <a:lvl4pPr marL="1030287" indent="0">
              <a:buFontTx/>
              <a:buNone/>
              <a:defRPr sz="1800" i="1">
                <a:solidFill>
                  <a:schemeClr val="tx1"/>
                </a:solidFill>
              </a:defRPr>
            </a:lvl4pPr>
            <a:lvl5pPr marL="1376362" indent="0">
              <a:buFontTx/>
              <a:buNone/>
              <a:defRPr sz="1800" i="1">
                <a:solidFill>
                  <a:schemeClr val="tx1"/>
                </a:solidFill>
              </a:defRPr>
            </a:lvl5pPr>
          </a:lstStyle>
          <a:p>
            <a:pPr lvl="0"/>
            <a:r>
              <a:rPr lang="en-US" smtClean="0"/>
              <a:t>Click to edit Master text styles</a:t>
            </a:r>
          </a:p>
        </p:txBody>
      </p:sp>
      <p:sp>
        <p:nvSpPr>
          <p:cNvPr id="6" name="Footer Placeholder 5"/>
          <p:cNvSpPr>
            <a:spLocks noGrp="1"/>
          </p:cNvSpPr>
          <p:nvPr>
            <p:ph type="ftr" sz="quarter" idx="14"/>
          </p:nvPr>
        </p:nvSpPr>
        <p:spPr/>
        <p:txBody>
          <a:bodyPr/>
          <a:lstStyle/>
          <a:p>
            <a:endParaRPr lang="en-US" dirty="0">
              <a:solidFill>
                <a:srgbClr val="000000"/>
              </a:solidFill>
            </a:endParaRPr>
          </a:p>
        </p:txBody>
      </p:sp>
    </p:spTree>
    <p:extLst>
      <p:ext uri="{BB962C8B-B14F-4D97-AF65-F5344CB8AC3E}">
        <p14:creationId xmlns:p14="http://schemas.microsoft.com/office/powerpoint/2010/main" val="1600838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line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594360"/>
            <a:ext cx="8732519" cy="397032"/>
          </a:xfrm>
        </p:spPr>
        <p:txBody>
          <a:bodyPr/>
          <a:lstStyle>
            <a:lvl1pPr>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182880" y="942975"/>
            <a:ext cx="8751817" cy="369332"/>
          </a:xfrm>
        </p:spPr>
        <p:txBody>
          <a:bodyPr/>
          <a:lstStyle>
            <a:lvl1pPr marL="0" indent="0">
              <a:spcBef>
                <a:spcPts val="0"/>
              </a:spcBef>
              <a:buFontTx/>
              <a:buNone/>
              <a:defRPr sz="1800" i="1">
                <a:solidFill>
                  <a:schemeClr val="tx1"/>
                </a:solidFill>
              </a:defRPr>
            </a:lvl1pPr>
            <a:lvl2pPr marL="174625" indent="0">
              <a:buFontTx/>
              <a:buNone/>
              <a:defRPr sz="1800" i="1">
                <a:solidFill>
                  <a:schemeClr val="tx1"/>
                </a:solidFill>
              </a:defRPr>
            </a:lvl2pPr>
            <a:lvl3pPr marL="339725" indent="0">
              <a:buFontTx/>
              <a:buNone/>
              <a:defRPr sz="1800" i="1">
                <a:solidFill>
                  <a:schemeClr val="tx1"/>
                </a:solidFill>
              </a:defRPr>
            </a:lvl3pPr>
            <a:lvl4pPr marL="1030287" indent="0">
              <a:buFontTx/>
              <a:buNone/>
              <a:defRPr sz="1800" i="1">
                <a:solidFill>
                  <a:schemeClr val="tx1"/>
                </a:solidFill>
              </a:defRPr>
            </a:lvl4pPr>
            <a:lvl5pPr marL="1376362" indent="0">
              <a:buFontTx/>
              <a:buNone/>
              <a:defRPr sz="1800" i="1">
                <a:solidFill>
                  <a:schemeClr val="tx1"/>
                </a:solidFill>
              </a:defRPr>
            </a:lvl5pPr>
          </a:lstStyle>
          <a:p>
            <a:pPr lvl="0"/>
            <a:r>
              <a:rPr lang="en-US" smtClean="0"/>
              <a:t>Click to edit Master text styles</a:t>
            </a:r>
          </a:p>
        </p:txBody>
      </p:sp>
      <p:sp>
        <p:nvSpPr>
          <p:cNvPr id="6" name="Footer Placeholder 5"/>
          <p:cNvSpPr>
            <a:spLocks noGrp="1"/>
          </p:cNvSpPr>
          <p:nvPr>
            <p:ph type="ftr" sz="quarter" idx="14"/>
          </p:nvPr>
        </p:nvSpPr>
        <p:spPr/>
        <p:txBody>
          <a:bodyPr/>
          <a:lstStyle/>
          <a:p>
            <a:endParaRPr lang="en-US" dirty="0">
              <a:solidFill>
                <a:srgbClr val="000000"/>
              </a:solidFill>
            </a:endParaRPr>
          </a:p>
        </p:txBody>
      </p:sp>
    </p:spTree>
    <p:extLst>
      <p:ext uri="{BB962C8B-B14F-4D97-AF65-F5344CB8AC3E}">
        <p14:creationId xmlns:p14="http://schemas.microsoft.com/office/powerpoint/2010/main" val="1896364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594360"/>
            <a:ext cx="8732519" cy="397032"/>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182562" y="1763714"/>
            <a:ext cx="8732837" cy="3798886"/>
          </a:xfrm>
        </p:spPr>
        <p:txBody>
          <a:bodyPr/>
          <a:lstStyle>
            <a:lvl1pPr marL="228600" indent="-228600">
              <a:defRPr/>
            </a:lvl1pPr>
            <a:lvl2pPr marL="466725" indent="-219075">
              <a:tabLst/>
              <a:defRPr/>
            </a:lvl2pPr>
            <a:lvl3pPr marL="676275" indent="-200025">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182880" y="1257300"/>
            <a:ext cx="8751818" cy="369332"/>
          </a:xfrm>
        </p:spPr>
        <p:txBody>
          <a:bodyPr/>
          <a:lstStyle>
            <a:lvl1pPr marL="0" indent="0">
              <a:spcBef>
                <a:spcPts val="0"/>
              </a:spcBef>
              <a:buFontTx/>
              <a:buNone/>
              <a:defRPr sz="1800" i="1">
                <a:solidFill>
                  <a:schemeClr val="tx1"/>
                </a:solidFill>
              </a:defRPr>
            </a:lvl1pPr>
            <a:lvl2pPr marL="174625" indent="0">
              <a:buFontTx/>
              <a:buNone/>
              <a:defRPr sz="1800" i="1">
                <a:solidFill>
                  <a:schemeClr val="tx1"/>
                </a:solidFill>
              </a:defRPr>
            </a:lvl2pPr>
            <a:lvl3pPr marL="339725" indent="0">
              <a:buFontTx/>
              <a:buNone/>
              <a:defRPr sz="1800" i="1">
                <a:solidFill>
                  <a:schemeClr val="tx1"/>
                </a:solidFill>
              </a:defRPr>
            </a:lvl3pPr>
            <a:lvl4pPr marL="1030287" indent="0">
              <a:buFontTx/>
              <a:buNone/>
              <a:defRPr sz="1800" i="1">
                <a:solidFill>
                  <a:schemeClr val="tx1"/>
                </a:solidFill>
              </a:defRPr>
            </a:lvl4pPr>
            <a:lvl5pPr marL="1376362" indent="0">
              <a:buFontTx/>
              <a:buNone/>
              <a:defRPr sz="1800" i="1">
                <a:solidFill>
                  <a:schemeClr val="tx1"/>
                </a:solidFill>
              </a:defRPr>
            </a:lvl5pPr>
          </a:lstStyle>
          <a:p>
            <a:pPr lvl="0"/>
            <a:r>
              <a:rPr lang="en-US" smtClean="0"/>
              <a:t>Click to edit Master text styles</a:t>
            </a:r>
          </a:p>
        </p:txBody>
      </p:sp>
      <p:sp>
        <p:nvSpPr>
          <p:cNvPr id="7" name="Footer Placeholder 6"/>
          <p:cNvSpPr>
            <a:spLocks noGrp="1"/>
          </p:cNvSpPr>
          <p:nvPr>
            <p:ph type="ftr" sz="quarter" idx="14"/>
          </p:nvPr>
        </p:nvSpPr>
        <p:spPr/>
        <p:txBody>
          <a:bodyPr/>
          <a:lstStyle/>
          <a:p>
            <a:endParaRPr lang="en-US" dirty="0">
              <a:solidFill>
                <a:srgbClr val="000000"/>
              </a:solidFill>
            </a:endParaRPr>
          </a:p>
        </p:txBody>
      </p:sp>
    </p:spTree>
    <p:extLst>
      <p:ext uri="{BB962C8B-B14F-4D97-AF65-F5344CB8AC3E}">
        <p14:creationId xmlns:p14="http://schemas.microsoft.com/office/powerpoint/2010/main" val="269864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Line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594360"/>
            <a:ext cx="8732519" cy="397032"/>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182562" y="1763714"/>
            <a:ext cx="8732837" cy="3798886"/>
          </a:xfrm>
        </p:spPr>
        <p:txBody>
          <a:bodyPr/>
          <a:lstStyle>
            <a:lvl1pPr marL="228600" indent="-228600">
              <a:defRPr/>
            </a:lvl1pPr>
            <a:lvl2pPr marL="466725" indent="-219075">
              <a:tabLst/>
              <a:defRPr/>
            </a:lvl2pPr>
            <a:lvl3pPr marL="676275" indent="-200025">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182880" y="942975"/>
            <a:ext cx="8751818" cy="369332"/>
          </a:xfrm>
        </p:spPr>
        <p:txBody>
          <a:bodyPr/>
          <a:lstStyle>
            <a:lvl1pPr marL="0" indent="0">
              <a:spcBef>
                <a:spcPts val="0"/>
              </a:spcBef>
              <a:buFontTx/>
              <a:buNone/>
              <a:defRPr sz="1800" i="1">
                <a:solidFill>
                  <a:schemeClr val="tx1"/>
                </a:solidFill>
              </a:defRPr>
            </a:lvl1pPr>
            <a:lvl2pPr marL="174625" indent="0">
              <a:buFontTx/>
              <a:buNone/>
              <a:defRPr sz="1800" i="1">
                <a:solidFill>
                  <a:schemeClr val="tx1"/>
                </a:solidFill>
              </a:defRPr>
            </a:lvl2pPr>
            <a:lvl3pPr marL="339725" indent="0">
              <a:buFontTx/>
              <a:buNone/>
              <a:defRPr sz="1800" i="1">
                <a:solidFill>
                  <a:schemeClr val="tx1"/>
                </a:solidFill>
              </a:defRPr>
            </a:lvl3pPr>
            <a:lvl4pPr marL="1030287" indent="0">
              <a:buFontTx/>
              <a:buNone/>
              <a:defRPr sz="1800" i="1">
                <a:solidFill>
                  <a:schemeClr val="tx1"/>
                </a:solidFill>
              </a:defRPr>
            </a:lvl4pPr>
            <a:lvl5pPr marL="1376362" indent="0">
              <a:buFontTx/>
              <a:buNone/>
              <a:defRPr sz="1800" i="1">
                <a:solidFill>
                  <a:schemeClr val="tx1"/>
                </a:solidFill>
              </a:defRPr>
            </a:lvl5pPr>
          </a:lstStyle>
          <a:p>
            <a:pPr lvl="0"/>
            <a:r>
              <a:rPr lang="en-US" smtClean="0"/>
              <a:t>Click to edit Master text styles</a:t>
            </a:r>
          </a:p>
        </p:txBody>
      </p:sp>
      <p:sp>
        <p:nvSpPr>
          <p:cNvPr id="7" name="Footer Placeholder 6"/>
          <p:cNvSpPr>
            <a:spLocks noGrp="1"/>
          </p:cNvSpPr>
          <p:nvPr>
            <p:ph type="ftr" sz="quarter" idx="14"/>
          </p:nvPr>
        </p:nvSpPr>
        <p:spPr/>
        <p:txBody>
          <a:bodyPr/>
          <a:lstStyle/>
          <a:p>
            <a:endParaRPr lang="en-US" dirty="0">
              <a:solidFill>
                <a:srgbClr val="000000"/>
              </a:solidFill>
            </a:endParaRPr>
          </a:p>
        </p:txBody>
      </p:sp>
    </p:spTree>
    <p:extLst>
      <p:ext uri="{BB962C8B-B14F-4D97-AF65-F5344CB8AC3E}">
        <p14:creationId xmlns:p14="http://schemas.microsoft.com/office/powerpoint/2010/main" val="145921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with Graphics">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a:lvl1pPr>
          </a:lstStyle>
          <a:p>
            <a:pPr lvl="0"/>
            <a:r>
              <a:rPr lang="en-US" smtClean="0"/>
              <a:t>Click to edit Master title style</a:t>
            </a:r>
            <a:endParaRPr lang="en-US"/>
          </a:p>
        </p:txBody>
      </p:sp>
      <p:sp>
        <p:nvSpPr>
          <p:cNvPr id="3" name="Rectangle 9"/>
          <p:cNvSpPr>
            <a:spLocks noGrp="1" noChangeArrowheads="1"/>
          </p:cNvSpPr>
          <p:nvPr>
            <p:ph type="sldNum" sz="quarter" idx="11"/>
          </p:nvPr>
        </p:nvSpPr>
        <p:spPr/>
        <p:txBody>
          <a:bodyPr/>
          <a:lstStyle>
            <a:lvl1pPr>
              <a:defRPr b="0"/>
            </a:lvl1pPr>
          </a:lstStyle>
          <a:p>
            <a:pPr>
              <a:defRPr/>
            </a:pPr>
            <a:fld id="{F404CD76-D2CD-46DE-AE7C-E02F6A9CB87C}" type="slidenum">
              <a:rPr lang="en-US" smtClean="0"/>
              <a:pPr>
                <a:defRPr/>
              </a:pPr>
              <a:t>‹#›</a:t>
            </a:fld>
            <a:endParaRPr lang="en-US" dirty="0"/>
          </a:p>
        </p:txBody>
      </p:sp>
      <p:sp>
        <p:nvSpPr>
          <p:cNvPr id="4" name="Footer Placeholder 3"/>
          <p:cNvSpPr>
            <a:spLocks noGrp="1"/>
          </p:cNvSpPr>
          <p:nvPr>
            <p:ph type="ftr" sz="quarter" idx="12"/>
          </p:nvPr>
        </p:nvSpPr>
        <p:spPr/>
        <p:txBody>
          <a:bodyPr/>
          <a:lstStyle/>
          <a:p>
            <a:r>
              <a:rPr lang="en-US" smtClean="0"/>
              <a:t>IBM and Business Partner Sellers Only</a:t>
            </a:r>
            <a:endParaRPr lang="en-US" dirty="0"/>
          </a:p>
        </p:txBody>
      </p:sp>
    </p:spTree>
    <p:extLst>
      <p:ext uri="{BB962C8B-B14F-4D97-AF65-F5344CB8AC3E}">
        <p14:creationId xmlns:p14="http://schemas.microsoft.com/office/powerpoint/2010/main" val="121455773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dirty="0">
              <a:solidFill>
                <a:srgbClr val="000000"/>
              </a:solidFill>
            </a:endParaRPr>
          </a:p>
        </p:txBody>
      </p:sp>
    </p:spTree>
    <p:extLst>
      <p:ext uri="{BB962C8B-B14F-4D97-AF65-F5344CB8AC3E}">
        <p14:creationId xmlns:p14="http://schemas.microsoft.com/office/powerpoint/2010/main" val="206615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4" name="Picture 18" descr="Intelligent_Security_ppt_102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139" r="3596"/>
          <a:stretch>
            <a:fillRect/>
          </a:stretch>
        </p:blipFill>
        <p:spPr bwMode="auto">
          <a:xfrm>
            <a:off x="0" y="1828800"/>
            <a:ext cx="914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F7D93"/>
                  </a:outerShdw>
                </a:effectLst>
              </a14:hiddenEffects>
            </a:ext>
          </a:extLst>
        </p:spPr>
      </p:pic>
      <p:sp>
        <p:nvSpPr>
          <p:cNvPr id="6" name="Rectangle 10"/>
          <p:cNvSpPr>
            <a:spLocks noChangeArrowheads="1"/>
          </p:cNvSpPr>
          <p:nvPr/>
        </p:nvSpPr>
        <p:spPr bwMode="auto">
          <a:xfrm>
            <a:off x="96838" y="6538913"/>
            <a:ext cx="376237" cy="215900"/>
          </a:xfrm>
          <a:prstGeom prst="rect">
            <a:avLst/>
          </a:prstGeom>
          <a:noFill/>
          <a:ln>
            <a:noFill/>
          </a:ln>
          <a:effectLst>
            <a:prstShdw prst="shdw17" dist="17961" dir="2700000">
              <a:schemeClr val="accent1">
                <a:gamma/>
                <a:shade val="60000"/>
                <a:invGamma/>
                <a:alpha val="74998"/>
              </a:schemeClr>
            </a:prstShdw>
          </a:effectLst>
          <a:extLst/>
        </p:spPr>
        <p:txBody>
          <a:bodyPr anchor="b">
            <a:spAutoFit/>
          </a:bodyPr>
          <a:lstStyle/>
          <a:p>
            <a:pPr algn="r" defTabSz="914400">
              <a:defRPr/>
            </a:pPr>
            <a:fld id="{98357360-CCED-4A84-945D-62F36359A84A}" type="slidenum">
              <a:rPr lang="en-US" sz="800">
                <a:solidFill>
                  <a:srgbClr val="FFFFFF"/>
                </a:solidFill>
                <a:latin typeface="Arial"/>
                <a:ea typeface="ＭＳ Ｐゴシック"/>
                <a:cs typeface="Arial" charset="0"/>
              </a:rPr>
              <a:pPr algn="r" defTabSz="914400">
                <a:defRPr/>
              </a:pPr>
              <a:t>‹#›</a:t>
            </a:fld>
            <a:r>
              <a:rPr lang="en-US" sz="800" dirty="0">
                <a:solidFill>
                  <a:srgbClr val="FFFFFF"/>
                </a:solidFill>
                <a:latin typeface="Arial"/>
                <a:ea typeface="ＭＳ Ｐゴシック"/>
                <a:cs typeface="Arial" charset="0"/>
              </a:rPr>
              <a:t>  </a:t>
            </a:r>
          </a:p>
        </p:txBody>
      </p:sp>
      <p:sp>
        <p:nvSpPr>
          <p:cNvPr id="7" name="Rectangle 6"/>
          <p:cNvSpPr>
            <a:spLocks noChangeArrowheads="1"/>
          </p:cNvSpPr>
          <p:nvPr userDrawn="1"/>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defTabSz="914400"/>
            <a:r>
              <a:rPr lang="en-US" sz="800" dirty="0">
                <a:solidFill>
                  <a:srgbClr val="FFFFFF"/>
                </a:solidFill>
                <a:cs typeface="+mn-cs"/>
              </a:rPr>
              <a:t>© </a:t>
            </a:r>
            <a:r>
              <a:rPr lang="en-US" sz="800" dirty="0" smtClean="0">
                <a:solidFill>
                  <a:srgbClr val="FFFFFF"/>
                </a:solidFill>
                <a:cs typeface="+mn-cs"/>
              </a:rPr>
              <a:t>2015 </a:t>
            </a:r>
            <a:r>
              <a:rPr lang="en-US" sz="800" dirty="0">
                <a:solidFill>
                  <a:srgbClr val="FFFFFF"/>
                </a:solidFill>
                <a:cs typeface="+mn-cs"/>
              </a:rPr>
              <a:t>IBM Corporation</a:t>
            </a:r>
          </a:p>
        </p:txBody>
      </p:sp>
      <p:sp>
        <p:nvSpPr>
          <p:cNvPr id="3" name="Content Placeholder 2"/>
          <p:cNvSpPr>
            <a:spLocks noGrp="1"/>
          </p:cNvSpPr>
          <p:nvPr>
            <p:ph sz="quarter" idx="10"/>
          </p:nvPr>
        </p:nvSpPr>
        <p:spPr>
          <a:xfrm>
            <a:off x="647700" y="3075057"/>
            <a:ext cx="7848600" cy="707886"/>
          </a:xfrm>
        </p:spPr>
        <p:txBody>
          <a:bodyPr anchor="ctr"/>
          <a:lstStyle>
            <a:lvl1pPr marL="0" indent="0">
              <a:lnSpc>
                <a:spcPct val="90000"/>
              </a:lnSpc>
              <a:spcBef>
                <a:spcPts val="0"/>
              </a:spcBef>
              <a:buFontTx/>
              <a:buNone/>
              <a:defRPr sz="4000" b="1" i="0" baseline="0">
                <a:solidFill>
                  <a:srgbClr val="00B2EF"/>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04357581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with Subtitle">
    <p:bg>
      <p:bgRef idx="1001">
        <a:schemeClr val="bg1"/>
      </p:bgRef>
    </p:bg>
    <p:spTree>
      <p:nvGrpSpPr>
        <p:cNvPr id="1" name=""/>
        <p:cNvGrpSpPr/>
        <p:nvPr/>
      </p:nvGrpSpPr>
      <p:grpSpPr>
        <a:xfrm>
          <a:off x="0" y="0"/>
          <a:ext cx="0" cy="0"/>
          <a:chOff x="0" y="0"/>
          <a:chExt cx="0" cy="0"/>
        </a:xfrm>
      </p:grpSpPr>
      <p:pic>
        <p:nvPicPr>
          <p:cNvPr id="4" name="Picture 18" descr="Intelligent_Security_ppt_102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139" r="3596"/>
          <a:stretch>
            <a:fillRect/>
          </a:stretch>
        </p:blipFill>
        <p:spPr bwMode="auto">
          <a:xfrm>
            <a:off x="0" y="1828800"/>
            <a:ext cx="914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F7D93"/>
                  </a:outerShdw>
                </a:effectLst>
              </a14:hiddenEffects>
            </a:ext>
          </a:extLst>
        </p:spPr>
      </p:pic>
      <p:sp>
        <p:nvSpPr>
          <p:cNvPr id="6" name="Rectangle 10"/>
          <p:cNvSpPr>
            <a:spLocks noChangeArrowheads="1"/>
          </p:cNvSpPr>
          <p:nvPr/>
        </p:nvSpPr>
        <p:spPr bwMode="auto">
          <a:xfrm>
            <a:off x="96838" y="6538913"/>
            <a:ext cx="376237" cy="215900"/>
          </a:xfrm>
          <a:prstGeom prst="rect">
            <a:avLst/>
          </a:prstGeom>
          <a:noFill/>
          <a:ln>
            <a:noFill/>
          </a:ln>
          <a:effectLst>
            <a:prstShdw prst="shdw17" dist="17961" dir="2700000">
              <a:schemeClr val="accent1">
                <a:gamma/>
                <a:shade val="60000"/>
                <a:invGamma/>
                <a:alpha val="74998"/>
              </a:schemeClr>
            </a:prstShdw>
          </a:effectLst>
          <a:extLst/>
        </p:spPr>
        <p:txBody>
          <a:bodyPr anchor="b">
            <a:spAutoFit/>
          </a:bodyPr>
          <a:lstStyle/>
          <a:p>
            <a:pPr algn="r" defTabSz="914400">
              <a:defRPr/>
            </a:pPr>
            <a:fld id="{9BF4C368-F1D0-4556-83CC-36D67156AD62}" type="slidenum">
              <a:rPr lang="en-US" sz="800">
                <a:solidFill>
                  <a:srgbClr val="FFFFFF"/>
                </a:solidFill>
                <a:latin typeface="Arial"/>
                <a:ea typeface="ＭＳ Ｐゴシック"/>
                <a:cs typeface="Arial" charset="0"/>
              </a:rPr>
              <a:pPr algn="r" defTabSz="914400">
                <a:defRPr/>
              </a:pPr>
              <a:t>‹#›</a:t>
            </a:fld>
            <a:r>
              <a:rPr lang="en-US" sz="800" dirty="0">
                <a:solidFill>
                  <a:srgbClr val="FFFFFF"/>
                </a:solidFill>
                <a:latin typeface="Arial"/>
                <a:ea typeface="ＭＳ Ｐゴシック"/>
                <a:cs typeface="Arial" charset="0"/>
              </a:rPr>
              <a:t>  </a:t>
            </a:r>
          </a:p>
        </p:txBody>
      </p:sp>
      <p:sp>
        <p:nvSpPr>
          <p:cNvPr id="7"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defTabSz="914400"/>
            <a:r>
              <a:rPr lang="en-US" sz="800" dirty="0">
                <a:solidFill>
                  <a:srgbClr val="FFFFFF"/>
                </a:solidFill>
                <a:cs typeface="+mn-cs"/>
              </a:rPr>
              <a:t>© </a:t>
            </a:r>
            <a:r>
              <a:rPr lang="en-US" sz="800" dirty="0" smtClean="0">
                <a:solidFill>
                  <a:srgbClr val="FFFFFF"/>
                </a:solidFill>
                <a:cs typeface="+mn-cs"/>
              </a:rPr>
              <a:t>2015 </a:t>
            </a:r>
            <a:r>
              <a:rPr lang="en-US" sz="800" dirty="0">
                <a:solidFill>
                  <a:srgbClr val="FFFFFF"/>
                </a:solidFill>
                <a:cs typeface="+mn-cs"/>
              </a:rPr>
              <a:t>IBM Corporation</a:t>
            </a:r>
          </a:p>
        </p:txBody>
      </p:sp>
      <p:sp>
        <p:nvSpPr>
          <p:cNvPr id="3" name="Content Placeholder 2"/>
          <p:cNvSpPr>
            <a:spLocks noGrp="1"/>
          </p:cNvSpPr>
          <p:nvPr>
            <p:ph sz="quarter" idx="10"/>
          </p:nvPr>
        </p:nvSpPr>
        <p:spPr>
          <a:xfrm>
            <a:off x="685800" y="2797314"/>
            <a:ext cx="7848600" cy="707886"/>
          </a:xfrm>
        </p:spPr>
        <p:txBody>
          <a:bodyPr anchor="b"/>
          <a:lstStyle>
            <a:lvl1pPr marL="0" indent="0">
              <a:buFontTx/>
              <a:buNone/>
              <a:defRPr sz="4000" b="1" i="0" baseline="0">
                <a:solidFill>
                  <a:srgbClr val="00B2EF"/>
                </a:solidFill>
                <a:latin typeface="+mj-lt"/>
              </a:defRPr>
            </a:lvl1pPr>
          </a:lstStyle>
          <a:p>
            <a:pPr lvl="0"/>
            <a:r>
              <a:rPr lang="en-US" smtClean="0"/>
              <a:t>Click to edit Master text styles</a:t>
            </a:r>
          </a:p>
        </p:txBody>
      </p:sp>
      <p:sp>
        <p:nvSpPr>
          <p:cNvPr id="16" name="Text Placeholder 15"/>
          <p:cNvSpPr>
            <a:spLocks noGrp="1"/>
          </p:cNvSpPr>
          <p:nvPr>
            <p:ph type="body" sz="quarter" idx="11"/>
          </p:nvPr>
        </p:nvSpPr>
        <p:spPr>
          <a:xfrm>
            <a:off x="685800" y="3448189"/>
            <a:ext cx="7848600" cy="400110"/>
          </a:xfrm>
        </p:spPr>
        <p:txBody>
          <a:bodyPr/>
          <a:lstStyle>
            <a:lvl1pPr marL="0" indent="0">
              <a:buFontTx/>
              <a:buNone/>
              <a:defRPr sz="200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25409372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andatory Closing">
    <p:bg>
      <p:bgRef idx="1001">
        <a:schemeClr val="bg1"/>
      </p:bgRef>
    </p:bg>
    <p:spTree>
      <p:nvGrpSpPr>
        <p:cNvPr id="1" name=""/>
        <p:cNvGrpSpPr/>
        <p:nvPr/>
      </p:nvGrpSpPr>
      <p:grpSpPr>
        <a:xfrm>
          <a:off x="0" y="0"/>
          <a:ext cx="0" cy="0"/>
          <a:chOff x="0" y="0"/>
          <a:chExt cx="0" cy="0"/>
        </a:xfrm>
      </p:grpSpPr>
      <p:pic>
        <p:nvPicPr>
          <p:cNvPr id="2" name="Picture 18" descr="Intelligent_Security_ppt_102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l="3139" r="3596"/>
          <a:stretch>
            <a:fillRect/>
          </a:stretch>
        </p:blipFill>
        <p:spPr bwMode="auto">
          <a:xfrm>
            <a:off x="0" y="1828800"/>
            <a:ext cx="914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F7D93"/>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6290"/>
          <a:stretch/>
        </p:blipFill>
        <p:spPr>
          <a:xfrm>
            <a:off x="5481614" y="2495550"/>
            <a:ext cx="3662385" cy="1771650"/>
          </a:xfrm>
          <a:prstGeom prst="rect">
            <a:avLst/>
          </a:prstGeom>
          <a:effectLst>
            <a:reflection blurRad="6350" stA="25000" endPos="17000" dir="5400000" sy="-100000" algn="bl" rotWithShape="0"/>
          </a:effectLst>
        </p:spPr>
      </p:pic>
      <p:sp>
        <p:nvSpPr>
          <p:cNvPr id="5" name="Rectangle 15">
            <a:hlinkClick r:id="rId5"/>
          </p:cNvPr>
          <p:cNvSpPr>
            <a:spLocks noChangeArrowheads="1"/>
          </p:cNvSpPr>
          <p:nvPr/>
        </p:nvSpPr>
        <p:spPr bwMode="auto">
          <a:xfrm>
            <a:off x="939800" y="3640138"/>
            <a:ext cx="4089400" cy="398462"/>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2075" indent="-92075" algn="r" defTabSz="449263">
              <a:lnSpc>
                <a:spcPct val="107000"/>
              </a:lnSpc>
              <a:spcBef>
                <a:spcPts val="438"/>
              </a:spcBef>
              <a:buClr>
                <a:srgbClr val="7889FB"/>
              </a:buClr>
              <a:buSzPct val="100000"/>
              <a:buFont typeface="Wingdings" pitchFamily="2" charset="2"/>
              <a:buNone/>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pPr>
            <a:r>
              <a:rPr lang="en-GB" sz="2000" b="1">
                <a:solidFill>
                  <a:srgbClr val="FFFFFF"/>
                </a:solidFill>
                <a:cs typeface="+mn-cs"/>
              </a:rPr>
              <a:t>www.ibm.com/security</a:t>
            </a:r>
          </a:p>
        </p:txBody>
      </p:sp>
      <p:pic>
        <p:nvPicPr>
          <p:cNvPr id="6" name="Picture 8" descr="ThankYo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3" y="2855913"/>
            <a:ext cx="46497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p:nvSpPr>
        <p:spPr bwMode="auto">
          <a:xfrm>
            <a:off x="309563" y="5105400"/>
            <a:ext cx="838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spcBef>
                <a:spcPct val="20000"/>
              </a:spcBef>
              <a:buClr>
                <a:srgbClr val="000000"/>
              </a:buClr>
            </a:pPr>
            <a:r>
              <a:rPr lang="en-US" sz="1000" b="1" dirty="0">
                <a:solidFill>
                  <a:srgbClr val="FFFFFF"/>
                </a:solidFill>
                <a:cs typeface="+mn-cs"/>
              </a:rPr>
              <a:t>© Copyright IBM Corporation </a:t>
            </a:r>
            <a:r>
              <a:rPr lang="en-US" sz="1000" b="1" dirty="0" smtClean="0">
                <a:solidFill>
                  <a:srgbClr val="FFFFFF"/>
                </a:solidFill>
                <a:cs typeface="+mn-cs"/>
              </a:rPr>
              <a:t>2015.  </a:t>
            </a:r>
            <a:r>
              <a:rPr lang="en-US" sz="1000" b="1" dirty="0">
                <a:solidFill>
                  <a:srgbClr val="FFFFFF"/>
                </a:solidFill>
                <a:cs typeface="+mn-cs"/>
              </a:rPr>
              <a:t>All rights reserved. </a:t>
            </a:r>
            <a:r>
              <a:rPr lang="en-US" sz="1000" dirty="0">
                <a:solidFill>
                  <a:srgbClr val="FFFFFF"/>
                </a:solidFill>
                <a:cs typeface="+mn-cs"/>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and/or capabilities referenced in these materials may change at any time at IBM’s sole discretion based on market opportunities or other factors, and are not intended to be a commitment to future product 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p>
        </p:txBody>
      </p:sp>
      <p:sp>
        <p:nvSpPr>
          <p:cNvPr id="8" name="TextBox 1"/>
          <p:cNvSpPr txBox="1">
            <a:spLocks noChangeArrowheads="1"/>
          </p:cNvSpPr>
          <p:nvPr/>
        </p:nvSpPr>
        <p:spPr bwMode="auto">
          <a:xfrm>
            <a:off x="309563" y="430213"/>
            <a:ext cx="838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eaLnBrk="1" hangingPunct="1">
              <a:defRPr/>
            </a:pPr>
            <a:r>
              <a:rPr lang="en-US" sz="1000" b="1" dirty="0" smtClean="0">
                <a:solidFill>
                  <a:srgbClr val="FFFFFF"/>
                </a:solidFill>
                <a:cs typeface="Arial" charset="0"/>
              </a:rPr>
              <a:t>Statement of Good Security Practices: </a:t>
            </a:r>
            <a:r>
              <a:rPr lang="en-US" sz="1000" dirty="0" smtClean="0">
                <a:solidFill>
                  <a:srgbClr val="FFFFFF"/>
                </a:solidFill>
                <a:cs typeface="Arial" charset="0"/>
              </a:rPr>
              <a:t>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Tree>
    <p:extLst>
      <p:ext uri="{BB962C8B-B14F-4D97-AF65-F5344CB8AC3E}">
        <p14:creationId xmlns:p14="http://schemas.microsoft.com/office/powerpoint/2010/main" val="38266091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_1">
    <p:spTree>
      <p:nvGrpSpPr>
        <p:cNvPr id="1" name=""/>
        <p:cNvGrpSpPr/>
        <p:nvPr/>
      </p:nvGrpSpPr>
      <p:grpSpPr>
        <a:xfrm>
          <a:off x="0" y="0"/>
          <a:ext cx="0" cy="0"/>
          <a:chOff x="0" y="0"/>
          <a:chExt cx="0" cy="0"/>
        </a:xfrm>
      </p:grpSpPr>
      <p:sp>
        <p:nvSpPr>
          <p:cNvPr id="3" name="Rectangle 9"/>
          <p:cNvSpPr>
            <a:spLocks noGrp="1" noChangeArrowheads="1"/>
          </p:cNvSpPr>
          <p:nvPr>
            <p:ph type="sldNum" sz="quarter" idx="11"/>
          </p:nvPr>
        </p:nvSpPr>
        <p:spPr/>
        <p:txBody>
          <a:bodyPr/>
          <a:lstStyle>
            <a:lvl1pPr>
              <a:defRPr b="0"/>
            </a:lvl1pPr>
          </a:lstStyle>
          <a:p>
            <a:pPr>
              <a:defRPr/>
            </a:pPr>
            <a:fld id="{F404CD76-D2CD-46DE-AE7C-E02F6A9CB87C}" type="slidenum">
              <a:rPr lang="en-US" smtClean="0"/>
              <a:pPr>
                <a:defRPr/>
              </a:pPr>
              <a:t>‹#›</a:t>
            </a:fld>
            <a:endParaRPr lang="en-US" dirty="0"/>
          </a:p>
        </p:txBody>
      </p:sp>
      <p:sp>
        <p:nvSpPr>
          <p:cNvPr id="4" name="Footer Placeholder 3"/>
          <p:cNvSpPr>
            <a:spLocks noGrp="1"/>
          </p:cNvSpPr>
          <p:nvPr>
            <p:ph type="ftr" sz="quarter" idx="12"/>
          </p:nvPr>
        </p:nvSpPr>
        <p:spPr/>
        <p:txBody>
          <a:bodyPr/>
          <a:lstStyle/>
          <a:p>
            <a:r>
              <a:rPr lang="en-US" smtClean="0"/>
              <a:t>IBM and Business Partner Sellers Only</a:t>
            </a:r>
            <a:endParaRPr lang="en-US" dirty="0"/>
          </a:p>
        </p:txBody>
      </p:sp>
    </p:spTree>
    <p:extLst>
      <p:ext uri="{BB962C8B-B14F-4D97-AF65-F5344CB8AC3E}">
        <p14:creationId xmlns:p14="http://schemas.microsoft.com/office/powerpoint/2010/main" val="13586275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ullets with graphics">
    <p:spTree>
      <p:nvGrpSpPr>
        <p:cNvPr id="1" name=""/>
        <p:cNvGrpSpPr/>
        <p:nvPr/>
      </p:nvGrpSpPr>
      <p:grpSpPr>
        <a:xfrm>
          <a:off x="0" y="0"/>
          <a:ext cx="0" cy="0"/>
          <a:chOff x="0" y="0"/>
          <a:chExt cx="0" cy="0"/>
        </a:xfrm>
      </p:grpSpPr>
      <p:sp>
        <p:nvSpPr>
          <p:cNvPr id="4" name="Rectangle 9"/>
          <p:cNvSpPr>
            <a:spLocks noGrp="1" noChangeArrowheads="1"/>
          </p:cNvSpPr>
          <p:nvPr>
            <p:ph type="sldNum" sz="quarter" idx="12"/>
          </p:nvPr>
        </p:nvSpPr>
        <p:spPr/>
        <p:txBody>
          <a:bodyPr/>
          <a:lstStyle>
            <a:lvl1pPr>
              <a:defRPr/>
            </a:lvl1pPr>
          </a:lstStyle>
          <a:p>
            <a:pPr>
              <a:defRPr/>
            </a:pPr>
            <a:fld id="{2C14F152-BB51-424B-A6F7-702178C7536D}" type="slidenum">
              <a:rPr lang="en-US"/>
              <a:pPr>
                <a:defRPr/>
              </a:pPr>
              <a:t>‹#›</a:t>
            </a:fld>
            <a:endParaRPr lang="en-US" dirty="0"/>
          </a:p>
        </p:txBody>
      </p:sp>
      <p:sp>
        <p:nvSpPr>
          <p:cNvPr id="5" name="Title Placeholder 1"/>
          <p:cNvSpPr>
            <a:spLocks noGrp="1"/>
          </p:cNvSpPr>
          <p:nvPr>
            <p:ph type="title"/>
          </p:nvPr>
        </p:nvSpPr>
        <p:spPr bwMode="auto">
          <a:xfrm>
            <a:off x="407467" y="356616"/>
            <a:ext cx="8321674"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smtClean="0"/>
            </a:lvl1pPr>
          </a:lstStyle>
          <a:p>
            <a:pPr lvl="0"/>
            <a:r>
              <a:rPr lang="en-US" dirty="0" smtClean="0"/>
              <a:t>Click to edit Master title style</a:t>
            </a:r>
          </a:p>
        </p:txBody>
      </p:sp>
      <p:sp>
        <p:nvSpPr>
          <p:cNvPr id="6" name="Text Placeholder 2"/>
          <p:cNvSpPr>
            <a:spLocks noGrp="1"/>
          </p:cNvSpPr>
          <p:nvPr>
            <p:ph type="body" idx="1"/>
          </p:nvPr>
        </p:nvSpPr>
        <p:spPr bwMode="auto">
          <a:xfrm>
            <a:off x="416991" y="1241543"/>
            <a:ext cx="8299450" cy="471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Footer Placeholder 1"/>
          <p:cNvSpPr>
            <a:spLocks noGrp="1"/>
          </p:cNvSpPr>
          <p:nvPr>
            <p:ph type="ftr" sz="quarter" idx="13"/>
          </p:nvPr>
        </p:nvSpPr>
        <p:spPr/>
        <p:txBody>
          <a:bodyPr/>
          <a:lstStyle/>
          <a:p>
            <a:r>
              <a:rPr lang="en-US" smtClean="0"/>
              <a:t>IBM and Business Partner Sellers Only</a:t>
            </a:r>
            <a:endParaRPr lang="en-US" dirty="0"/>
          </a:p>
        </p:txBody>
      </p:sp>
    </p:spTree>
    <p:extLst>
      <p:ext uri="{BB962C8B-B14F-4D97-AF65-F5344CB8AC3E}">
        <p14:creationId xmlns:p14="http://schemas.microsoft.com/office/powerpoint/2010/main" val="416414024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amp; bullets with graphics">
    <p:spTree>
      <p:nvGrpSpPr>
        <p:cNvPr id="1" name=""/>
        <p:cNvGrpSpPr/>
        <p:nvPr/>
      </p:nvGrpSpPr>
      <p:grpSpPr>
        <a:xfrm>
          <a:off x="0" y="0"/>
          <a:ext cx="0" cy="0"/>
          <a:chOff x="0" y="0"/>
          <a:chExt cx="0" cy="0"/>
        </a:xfrm>
      </p:grpSpPr>
      <p:sp>
        <p:nvSpPr>
          <p:cNvPr id="10" name="Content Placeholder 7"/>
          <p:cNvSpPr>
            <a:spLocks noGrp="1"/>
          </p:cNvSpPr>
          <p:nvPr>
            <p:ph sz="quarter" idx="13"/>
          </p:nvPr>
        </p:nvSpPr>
        <p:spPr>
          <a:xfrm>
            <a:off x="410639" y="735414"/>
            <a:ext cx="8596627" cy="460997"/>
          </a:xfrm>
        </p:spPr>
        <p:txBody>
          <a:bodyPr tIns="91440" bIns="91440">
            <a:noAutofit/>
          </a:bodyPr>
          <a:lstStyle>
            <a:lvl1pPr marL="0" indent="0">
              <a:lnSpc>
                <a:spcPct val="90000"/>
              </a:lnSpc>
              <a:spcAft>
                <a:spcPts val="0"/>
              </a:spcAft>
              <a:buFontTx/>
              <a:buNone/>
              <a:defRPr sz="2400" b="1" i="1">
                <a:solidFill>
                  <a:schemeClr val="accent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9"/>
          <p:cNvSpPr>
            <a:spLocks noGrp="1" noChangeArrowheads="1"/>
          </p:cNvSpPr>
          <p:nvPr>
            <p:ph type="sldNum" sz="quarter" idx="14"/>
          </p:nvPr>
        </p:nvSpPr>
        <p:spPr/>
        <p:txBody>
          <a:bodyPr/>
          <a:lstStyle>
            <a:lvl1pPr>
              <a:defRPr/>
            </a:lvl1pPr>
          </a:lstStyle>
          <a:p>
            <a:pPr>
              <a:defRPr/>
            </a:pPr>
            <a:fld id="{F09C0858-0EC4-49F3-BA87-7E17ABC8BC2E}" type="slidenum">
              <a:rPr lang="en-US"/>
              <a:pPr>
                <a:defRPr/>
              </a:pPr>
              <a:t>‹#›</a:t>
            </a:fld>
            <a:endParaRPr lang="en-US" dirty="0"/>
          </a:p>
        </p:txBody>
      </p:sp>
      <p:sp>
        <p:nvSpPr>
          <p:cNvPr id="6" name="Title Placeholder 1"/>
          <p:cNvSpPr>
            <a:spLocks noGrp="1"/>
          </p:cNvSpPr>
          <p:nvPr>
            <p:ph type="title"/>
          </p:nvPr>
        </p:nvSpPr>
        <p:spPr bwMode="auto">
          <a:xfrm>
            <a:off x="407466" y="356616"/>
            <a:ext cx="8582709"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smtClean="0"/>
            </a:lvl1pPr>
          </a:lstStyle>
          <a:p>
            <a:pPr lvl="0"/>
            <a:r>
              <a:rPr lang="en-US" dirty="0" smtClean="0"/>
              <a:t>Click to edit Master title style</a:t>
            </a:r>
          </a:p>
        </p:txBody>
      </p:sp>
      <p:sp>
        <p:nvSpPr>
          <p:cNvPr id="4" name="Text Placeholder 3"/>
          <p:cNvSpPr>
            <a:spLocks noGrp="1"/>
          </p:cNvSpPr>
          <p:nvPr>
            <p:ph type="body" sz="quarter" idx="15"/>
          </p:nvPr>
        </p:nvSpPr>
        <p:spPr>
          <a:xfrm>
            <a:off x="423333" y="1673019"/>
            <a:ext cx="8583933" cy="1219200"/>
          </a:xfrm>
        </p:spPr>
        <p:txBody>
          <a:bodyPr/>
          <a:lstStyle>
            <a:lvl1pPr>
              <a:lnSpc>
                <a:spcPct val="90000"/>
              </a:lnSpc>
              <a:spcBef>
                <a:spcPts val="1200"/>
              </a:spcBef>
              <a:spcAft>
                <a:spcPts val="0"/>
              </a:spcAft>
              <a:defRPr sz="1800"/>
            </a:lvl1pPr>
            <a:lvl2pPr marL="384175" indent="-144463">
              <a:lnSpc>
                <a:spcPct val="90000"/>
              </a:lnSpc>
              <a:spcBef>
                <a:spcPts val="600"/>
              </a:spcBef>
              <a:spcAft>
                <a:spcPts val="0"/>
              </a:spcAft>
              <a:defRPr sz="1600"/>
            </a:lvl2pPr>
            <a:lvl3pPr marL="563563" indent="-161925">
              <a:lnSpc>
                <a:spcPct val="90000"/>
              </a:lnSpc>
              <a:spcBef>
                <a:spcPts val="600"/>
              </a:spcBef>
              <a:spcAft>
                <a:spcPts val="0"/>
              </a:spcAft>
              <a:defRPr sz="1600"/>
            </a:lvl3pPr>
            <a:lvl4pPr>
              <a:lnSpc>
                <a:spcPct val="90000"/>
              </a:lnSpc>
              <a:spcBef>
                <a:spcPts val="600"/>
              </a:spcBef>
              <a:spcAft>
                <a:spcPts val="0"/>
              </a:spcAft>
              <a:defRPr sz="1600"/>
            </a:lvl4pPr>
            <a:lvl5pPr>
              <a:lnSpc>
                <a:spcPct val="90000"/>
              </a:lnSpc>
              <a:spcBef>
                <a:spcPts val="600"/>
              </a:spcBef>
              <a:spcAft>
                <a:spcPts val="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6"/>
          </p:nvPr>
        </p:nvSpPr>
        <p:spPr/>
        <p:txBody>
          <a:bodyPr/>
          <a:lstStyle/>
          <a:p>
            <a:r>
              <a:rPr lang="en-US" smtClean="0"/>
              <a:t>IBM and Business Partner Sellers Only</a:t>
            </a:r>
            <a:endParaRPr lang="en-US" dirty="0"/>
          </a:p>
        </p:txBody>
      </p:sp>
    </p:spTree>
    <p:extLst>
      <p:ext uri="{BB962C8B-B14F-4D97-AF65-F5344CB8AC3E}">
        <p14:creationId xmlns:p14="http://schemas.microsoft.com/office/powerpoint/2010/main" val="293596754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0" name="Content Placeholder 7"/>
          <p:cNvSpPr>
            <a:spLocks noGrp="1"/>
          </p:cNvSpPr>
          <p:nvPr>
            <p:ph sz="quarter" idx="13"/>
          </p:nvPr>
        </p:nvSpPr>
        <p:spPr>
          <a:xfrm>
            <a:off x="410639" y="820874"/>
            <a:ext cx="8596627" cy="276999"/>
          </a:xfrm>
        </p:spPr>
        <p:txBody>
          <a:bodyPr tIns="91440" bIns="91440">
            <a:noAutofit/>
          </a:bodyPr>
          <a:lstStyle>
            <a:lvl1pPr marL="0" indent="0">
              <a:lnSpc>
                <a:spcPct val="90000"/>
              </a:lnSpc>
              <a:spcAft>
                <a:spcPts val="0"/>
              </a:spcAft>
              <a:buFontTx/>
              <a:buNone/>
              <a:defRPr sz="2400" b="1" i="1">
                <a:solidFill>
                  <a:schemeClr val="accent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9"/>
          <p:cNvSpPr>
            <a:spLocks noGrp="1" noChangeArrowheads="1"/>
          </p:cNvSpPr>
          <p:nvPr>
            <p:ph type="sldNum" sz="quarter" idx="14"/>
          </p:nvPr>
        </p:nvSpPr>
        <p:spPr/>
        <p:txBody>
          <a:bodyPr/>
          <a:lstStyle>
            <a:lvl1pPr>
              <a:defRPr/>
            </a:lvl1pPr>
          </a:lstStyle>
          <a:p>
            <a:pPr>
              <a:defRPr/>
            </a:pPr>
            <a:fld id="{F09C0858-0EC4-49F3-BA87-7E17ABC8BC2E}" type="slidenum">
              <a:rPr lang="en-US"/>
              <a:pPr>
                <a:defRPr/>
              </a:pPr>
              <a:t>‹#›</a:t>
            </a:fld>
            <a:endParaRPr lang="en-US" dirty="0"/>
          </a:p>
        </p:txBody>
      </p:sp>
      <p:sp>
        <p:nvSpPr>
          <p:cNvPr id="6" name="Title Placeholder 1"/>
          <p:cNvSpPr>
            <a:spLocks noGrp="1"/>
          </p:cNvSpPr>
          <p:nvPr>
            <p:ph type="title"/>
          </p:nvPr>
        </p:nvSpPr>
        <p:spPr bwMode="auto">
          <a:xfrm>
            <a:off x="407466" y="356616"/>
            <a:ext cx="8582709"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smtClean="0"/>
            </a:lvl1pPr>
          </a:lstStyle>
          <a:p>
            <a:pPr lvl="0"/>
            <a:r>
              <a:rPr lang="en-US" dirty="0" smtClean="0"/>
              <a:t>Click to edit Master title style</a:t>
            </a:r>
          </a:p>
        </p:txBody>
      </p:sp>
      <p:sp>
        <p:nvSpPr>
          <p:cNvPr id="2" name="Footer Placeholder 1"/>
          <p:cNvSpPr>
            <a:spLocks noGrp="1"/>
          </p:cNvSpPr>
          <p:nvPr>
            <p:ph type="ftr" sz="quarter" idx="16"/>
          </p:nvPr>
        </p:nvSpPr>
        <p:spPr/>
        <p:txBody>
          <a:bodyPr/>
          <a:lstStyle/>
          <a:p>
            <a:r>
              <a:rPr lang="en-US" smtClean="0"/>
              <a:t>IBM and Business Partner Sellers Only</a:t>
            </a:r>
            <a:endParaRPr lang="en-US" dirty="0"/>
          </a:p>
        </p:txBody>
      </p:sp>
    </p:spTree>
    <p:extLst>
      <p:ext uri="{BB962C8B-B14F-4D97-AF65-F5344CB8AC3E}">
        <p14:creationId xmlns:p14="http://schemas.microsoft.com/office/powerpoint/2010/main" val="121792803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hasCustomPrompt="1"/>
          </p:nvPr>
        </p:nvSpPr>
        <p:spPr>
          <a:xfrm>
            <a:off x="655568" y="5067910"/>
            <a:ext cx="7232199" cy="769937"/>
          </a:xfrm>
        </p:spPr>
        <p:txBody>
          <a:bodyPr/>
          <a:lstStyle>
            <a:lvl1pPr algn="l">
              <a:defRPr sz="3600"/>
            </a:lvl1pPr>
          </a:lstStyle>
          <a:p>
            <a:r>
              <a:rPr lang="en-US" dirty="0" smtClean="0"/>
              <a:t>Click to edit Master </a:t>
            </a:r>
            <a:br>
              <a:rPr lang="en-US" dirty="0" smtClean="0"/>
            </a:br>
            <a:r>
              <a:rPr lang="en-US" dirty="0" smtClean="0"/>
              <a:t>title style</a:t>
            </a:r>
            <a:endParaRPr lang="en-US" dirty="0"/>
          </a:p>
        </p:txBody>
      </p:sp>
      <p:sp>
        <p:nvSpPr>
          <p:cNvPr id="6" name="Rectangle 5"/>
          <p:cNvSpPr>
            <a:spLocks noGrp="1" noChangeArrowheads="1"/>
          </p:cNvSpPr>
          <p:nvPr>
            <p:ph type="sldNum" sz="quarter" idx="10"/>
          </p:nvPr>
        </p:nvSpPr>
        <p:spPr>
          <a:xfrm>
            <a:off x="-68368" y="6637495"/>
            <a:ext cx="435837" cy="234951"/>
          </a:xfrm>
        </p:spPr>
        <p:txBody>
          <a:bodyPr/>
          <a:lstStyle>
            <a:lvl1pPr>
              <a:defRPr sz="1000"/>
            </a:lvl1pPr>
          </a:lstStyle>
          <a:p>
            <a:pPr>
              <a:defRPr/>
            </a:pPr>
            <a:fld id="{CB14B02F-B9DC-479D-AC90-55A185D7553D}" type="slidenum">
              <a:rPr lang="en-US"/>
              <a:pPr>
                <a:defRPr/>
              </a:pPr>
              <a:t>‹#›</a:t>
            </a:fld>
            <a:endParaRPr lang="en-US" dirty="0"/>
          </a:p>
        </p:txBody>
      </p:sp>
      <p:sp>
        <p:nvSpPr>
          <p:cNvPr id="2" name="Footer Placeholder 1"/>
          <p:cNvSpPr>
            <a:spLocks noGrp="1"/>
          </p:cNvSpPr>
          <p:nvPr>
            <p:ph type="ftr" sz="quarter" idx="11"/>
          </p:nvPr>
        </p:nvSpPr>
        <p:spPr/>
        <p:txBody>
          <a:bodyPr/>
          <a:lstStyle/>
          <a:p>
            <a:r>
              <a:rPr lang="en-US" smtClean="0"/>
              <a:t>IBM and Business Partner Sellers Only</a:t>
            </a:r>
            <a:endParaRPr lang="en-US" dirty="0"/>
          </a:p>
        </p:txBody>
      </p:sp>
    </p:spTree>
    <p:extLst>
      <p:ext uri="{BB962C8B-B14F-4D97-AF65-F5344CB8AC3E}">
        <p14:creationId xmlns:p14="http://schemas.microsoft.com/office/powerpoint/2010/main" val="374891992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1"/>
          </p:nvPr>
        </p:nvSpPr>
        <p:spPr/>
        <p:txBody>
          <a:bodyPr/>
          <a:lstStyle>
            <a:lvl1pPr>
              <a:defRPr/>
            </a:lvl1pPr>
          </a:lstStyle>
          <a:p>
            <a:pPr>
              <a:defRPr/>
            </a:pPr>
            <a:fld id="{9CFBC2A7-BEAF-4FE3-8CBA-5F28D6180F5B}" type="slidenum">
              <a:rPr lang="en-US"/>
              <a:pPr>
                <a:defRPr/>
              </a:pPr>
              <a:t>‹#›</a:t>
            </a:fld>
            <a:endParaRPr lang="en-US" dirty="0"/>
          </a:p>
        </p:txBody>
      </p:sp>
    </p:spTree>
    <p:extLst>
      <p:ext uri="{BB962C8B-B14F-4D97-AF65-F5344CB8AC3E}">
        <p14:creationId xmlns:p14="http://schemas.microsoft.com/office/powerpoint/2010/main" val="289599366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Divider 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hasCustomPrompt="1"/>
          </p:nvPr>
        </p:nvSpPr>
        <p:spPr>
          <a:xfrm>
            <a:off x="655569" y="5067910"/>
            <a:ext cx="5973838" cy="769937"/>
          </a:xfrm>
        </p:spPr>
        <p:txBody>
          <a:bodyPr/>
          <a:lstStyle>
            <a:lvl1pPr algn="l">
              <a:defRPr sz="3600"/>
            </a:lvl1pPr>
          </a:lstStyle>
          <a:p>
            <a:r>
              <a:rPr lang="en-US" dirty="0" smtClean="0"/>
              <a:t>Click to edit Master </a:t>
            </a:r>
            <a:br>
              <a:rPr lang="en-US" dirty="0" smtClean="0"/>
            </a:br>
            <a:r>
              <a:rPr lang="en-US" dirty="0" smtClean="0"/>
              <a:t>title style</a:t>
            </a:r>
            <a:endParaRPr lang="en-US" dirty="0"/>
          </a:p>
        </p:txBody>
      </p:sp>
      <p:sp>
        <p:nvSpPr>
          <p:cNvPr id="6" name="Rectangle 5"/>
          <p:cNvSpPr>
            <a:spLocks noGrp="1" noChangeArrowheads="1"/>
          </p:cNvSpPr>
          <p:nvPr>
            <p:ph type="sldNum" sz="quarter" idx="10"/>
          </p:nvPr>
        </p:nvSpPr>
        <p:spPr/>
        <p:txBody>
          <a:bodyPr/>
          <a:lstStyle>
            <a:lvl1pPr>
              <a:defRPr sz="1000"/>
            </a:lvl1pPr>
          </a:lstStyle>
          <a:p>
            <a:pPr>
              <a:defRPr/>
            </a:pPr>
            <a:fld id="{CB14B02F-B9DC-479D-AC90-55A185D7553D}" type="slidenum">
              <a:rPr lang="en-US"/>
              <a:pPr>
                <a:defRPr/>
              </a:pPr>
              <a:t>‹#›</a:t>
            </a:fld>
            <a:endParaRPr lang="en-US" dirty="0"/>
          </a:p>
        </p:txBody>
      </p:sp>
    </p:spTree>
    <p:extLst>
      <p:ext uri="{BB962C8B-B14F-4D97-AF65-F5344CB8AC3E}">
        <p14:creationId xmlns:p14="http://schemas.microsoft.com/office/powerpoint/2010/main" val="161285776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t="91733" r="1963" b="3352"/>
          <a:stretch/>
        </p:blipFill>
        <p:spPr>
          <a:xfrm>
            <a:off x="179462" y="6516169"/>
            <a:ext cx="8964538" cy="337081"/>
          </a:xfrm>
          <a:prstGeom prst="rect">
            <a:avLst/>
          </a:prstGeom>
        </p:spPr>
      </p:pic>
      <p:pic>
        <p:nvPicPr>
          <p:cNvPr id="3" name="Picture 2"/>
          <p:cNvPicPr>
            <a:picLocks noChangeAspect="1"/>
          </p:cNvPicPr>
          <p:nvPr/>
        </p:nvPicPr>
        <p:blipFill rotWithShape="1">
          <a:blip r:embed="rId12">
            <a:extLst>
              <a:ext uri="{28A0092B-C50C-407E-A947-70E740481C1C}">
                <a14:useLocalDpi xmlns:a14="http://schemas.microsoft.com/office/drawing/2010/main" val="0"/>
              </a:ext>
            </a:extLst>
          </a:blip>
          <a:srcRect b="8287"/>
          <a:stretch/>
        </p:blipFill>
        <p:spPr>
          <a:xfrm>
            <a:off x="0" y="0"/>
            <a:ext cx="9144000" cy="6289705"/>
          </a:xfrm>
          <a:prstGeom prst="rect">
            <a:avLst/>
          </a:prstGeom>
        </p:spPr>
      </p:pic>
      <p:sp>
        <p:nvSpPr>
          <p:cNvPr id="5" name="Rectangle 9"/>
          <p:cNvSpPr>
            <a:spLocks noGrp="1" noChangeArrowheads="1"/>
          </p:cNvSpPr>
          <p:nvPr>
            <p:ph type="sldNum" sz="quarter" idx="10"/>
          </p:nvPr>
        </p:nvSpPr>
        <p:spPr>
          <a:xfrm>
            <a:off x="-25638" y="6594765"/>
            <a:ext cx="323627" cy="307777"/>
          </a:xfrm>
          <a:prstGeom prst="rect">
            <a:avLst/>
          </a:prstGeom>
        </p:spPr>
        <p:txBody>
          <a:bodyPr vert="horz" wrap="square" lIns="91440" tIns="91440" rIns="91440" bIns="91440" numCol="1" anchor="t" anchorCtr="0" compatLnSpc="1">
            <a:prstTxWarp prst="textNoShape">
              <a:avLst/>
            </a:prstTxWarp>
            <a:spAutoFit/>
          </a:bodyPr>
          <a:lstStyle>
            <a:lvl1pPr algn="r">
              <a:defRPr lang="en-US" sz="800" b="0" kern="1200">
                <a:solidFill>
                  <a:schemeClr val="bg1">
                    <a:lumMod val="50000"/>
                  </a:schemeClr>
                </a:solidFill>
                <a:latin typeface="Arial" charset="0"/>
                <a:ea typeface="ＭＳ Ｐゴシック" pitchFamily="34" charset="-128"/>
                <a:cs typeface="+mj-cs"/>
              </a:defRPr>
            </a:lvl1pPr>
          </a:lstStyle>
          <a:p>
            <a:pPr>
              <a:defRPr/>
            </a:pPr>
            <a:fld id="{EA9342BE-2487-4E1C-93E5-D0F3644BC187}" type="slidenum">
              <a:rPr lang="en-US" smtClean="0"/>
              <a:pPr>
                <a:defRPr/>
              </a:pPr>
              <a:t>‹#›</a:t>
            </a:fld>
            <a:endParaRPr lang="en-US" dirty="0"/>
          </a:p>
        </p:txBody>
      </p:sp>
      <p:sp>
        <p:nvSpPr>
          <p:cNvPr id="1026" name="Title Placeholder 1"/>
          <p:cNvSpPr>
            <a:spLocks noGrp="1"/>
          </p:cNvSpPr>
          <p:nvPr>
            <p:ph type="title"/>
          </p:nvPr>
        </p:nvSpPr>
        <p:spPr bwMode="auto">
          <a:xfrm>
            <a:off x="407466" y="352365"/>
            <a:ext cx="8582709"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1027" name="Text Placeholder 2"/>
          <p:cNvSpPr>
            <a:spLocks noGrp="1"/>
          </p:cNvSpPr>
          <p:nvPr>
            <p:ph type="body" idx="1"/>
          </p:nvPr>
        </p:nvSpPr>
        <p:spPr bwMode="auto">
          <a:xfrm>
            <a:off x="416991" y="1241543"/>
            <a:ext cx="8559788" cy="471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Footer Placeholder 1"/>
          <p:cNvSpPr>
            <a:spLocks noGrp="1"/>
          </p:cNvSpPr>
          <p:nvPr>
            <p:ph type="ftr" sz="quarter" idx="3"/>
          </p:nvPr>
        </p:nvSpPr>
        <p:spPr>
          <a:xfrm>
            <a:off x="2409914" y="6594765"/>
            <a:ext cx="4324172" cy="307777"/>
          </a:xfrm>
          <a:prstGeom prst="rect">
            <a:avLst/>
          </a:prstGeom>
        </p:spPr>
        <p:txBody>
          <a:bodyPr vert="horz" wrap="square" lIns="91440" tIns="91440" rIns="91440" bIns="91440" rtlCol="0" anchor="t" anchorCtr="0">
            <a:spAutoFit/>
          </a:bodyPr>
          <a:lstStyle>
            <a:lvl1pPr algn="ctr">
              <a:defRPr sz="800">
                <a:solidFill>
                  <a:srgbClr val="C00000"/>
                </a:solidFill>
              </a:defRPr>
            </a:lvl1pPr>
          </a:lstStyle>
          <a:p>
            <a:r>
              <a:rPr lang="en-US" dirty="0" smtClean="0"/>
              <a:t>IBM and Business Partner Sellers Only</a:t>
            </a:r>
            <a:endParaRPr lang="en-US" dirty="0"/>
          </a:p>
        </p:txBody>
      </p:sp>
    </p:spTree>
    <p:extLst>
      <p:ext uri="{BB962C8B-B14F-4D97-AF65-F5344CB8AC3E}">
        <p14:creationId xmlns:p14="http://schemas.microsoft.com/office/powerpoint/2010/main" val="2864478845"/>
      </p:ext>
    </p:extLst>
  </p:cSld>
  <p:clrMap bg1="lt1" tx1="dk1" bg2="lt2" tx2="dk2" accent1="accent1" accent2="accent2" accent3="accent3" accent4="accent4" accent5="accent5" accent6="accent6" hlink="hlink" folHlink="folHlink"/>
  <p:sldLayoutIdLst>
    <p:sldLayoutId id="2147483884" r:id="rId1"/>
    <p:sldLayoutId id="2147483887" r:id="rId2"/>
    <p:sldLayoutId id="2147483895" r:id="rId3"/>
    <p:sldLayoutId id="2147483885" r:id="rId4"/>
    <p:sldLayoutId id="2147483886" r:id="rId5"/>
    <p:sldLayoutId id="2147483910" r:id="rId6"/>
    <p:sldLayoutId id="2147483888" r:id="rId7"/>
    <p:sldLayoutId id="2147483891" r:id="rId8"/>
    <p:sldLayoutId id="2147483876" r:id="rId9"/>
    <p:sldLayoutId id="2147483874" r:id="rId10"/>
  </p:sldLayoutIdLst>
  <p:transition/>
  <p:timing>
    <p:tnLst>
      <p:par>
        <p:cTn id="1" dur="indefinite" restart="never" nodeType="tmRoot"/>
      </p:par>
    </p:tnLst>
  </p:timing>
  <p:hf hdr="0" dt="0"/>
  <p:txStyles>
    <p:titleStyle>
      <a:lvl1pPr algn="l" defTabSz="457200" rtl="0" eaLnBrk="0" fontAlgn="base" hangingPunct="0">
        <a:lnSpc>
          <a:spcPct val="85000"/>
        </a:lnSpc>
        <a:spcBef>
          <a:spcPct val="0"/>
        </a:spcBef>
        <a:spcAft>
          <a:spcPct val="0"/>
        </a:spcAft>
        <a:defRPr sz="2800" b="1">
          <a:solidFill>
            <a:schemeClr val="accent6"/>
          </a:solidFill>
          <a:latin typeface="Arial" charset="0"/>
          <a:ea typeface="ＭＳ Ｐゴシック" pitchFamily="34" charset="-128"/>
          <a:cs typeface="+mj-cs"/>
        </a:defRPr>
      </a:lvl1pPr>
      <a:lvl2pPr algn="l" defTabSz="457200" rtl="0" eaLnBrk="0" fontAlgn="base" hangingPunct="0">
        <a:lnSpc>
          <a:spcPct val="85000"/>
        </a:lnSpc>
        <a:spcBef>
          <a:spcPct val="0"/>
        </a:spcBef>
        <a:spcAft>
          <a:spcPct val="0"/>
        </a:spcAft>
        <a:defRPr sz="2800" b="1">
          <a:solidFill>
            <a:srgbClr val="34A644"/>
          </a:solidFill>
          <a:latin typeface="Arial" charset="0"/>
          <a:ea typeface="ＭＳ Ｐゴシック" charset="-128"/>
          <a:cs typeface="ＭＳ Ｐゴシック" charset="-128"/>
        </a:defRPr>
      </a:lvl2pPr>
      <a:lvl3pPr algn="l" defTabSz="457200" rtl="0" eaLnBrk="0" fontAlgn="base" hangingPunct="0">
        <a:lnSpc>
          <a:spcPct val="85000"/>
        </a:lnSpc>
        <a:spcBef>
          <a:spcPct val="0"/>
        </a:spcBef>
        <a:spcAft>
          <a:spcPct val="0"/>
        </a:spcAft>
        <a:defRPr sz="2800" b="1">
          <a:solidFill>
            <a:srgbClr val="34A644"/>
          </a:solidFill>
          <a:latin typeface="Arial" charset="0"/>
          <a:ea typeface="ＭＳ Ｐゴシック" charset="-128"/>
          <a:cs typeface="ＭＳ Ｐゴシック" charset="-128"/>
        </a:defRPr>
      </a:lvl3pPr>
      <a:lvl4pPr algn="l" defTabSz="457200" rtl="0" eaLnBrk="0" fontAlgn="base" hangingPunct="0">
        <a:lnSpc>
          <a:spcPct val="85000"/>
        </a:lnSpc>
        <a:spcBef>
          <a:spcPct val="0"/>
        </a:spcBef>
        <a:spcAft>
          <a:spcPct val="0"/>
        </a:spcAft>
        <a:defRPr sz="2800" b="1">
          <a:solidFill>
            <a:srgbClr val="34A644"/>
          </a:solidFill>
          <a:latin typeface="Arial" charset="0"/>
          <a:ea typeface="ＭＳ Ｐゴシック" charset="-128"/>
          <a:cs typeface="ＭＳ Ｐゴシック" charset="-128"/>
        </a:defRPr>
      </a:lvl4pPr>
      <a:lvl5pPr algn="l" defTabSz="457200" rtl="0" eaLnBrk="0" fontAlgn="base" hangingPunct="0">
        <a:lnSpc>
          <a:spcPct val="85000"/>
        </a:lnSpc>
        <a:spcBef>
          <a:spcPct val="0"/>
        </a:spcBef>
        <a:spcAft>
          <a:spcPct val="0"/>
        </a:spcAft>
        <a:defRPr sz="2800" b="1">
          <a:solidFill>
            <a:srgbClr val="34A644"/>
          </a:solidFill>
          <a:latin typeface="Arial" charset="0"/>
          <a:ea typeface="ＭＳ Ｐゴシック" charset="-128"/>
          <a:cs typeface="ＭＳ Ｐゴシック" charset="-128"/>
        </a:defRPr>
      </a:lvl5pPr>
      <a:lvl6pPr marL="457200" algn="l" defTabSz="457200" rtl="0" fontAlgn="base">
        <a:lnSpc>
          <a:spcPct val="85000"/>
        </a:lnSpc>
        <a:spcBef>
          <a:spcPct val="0"/>
        </a:spcBef>
        <a:spcAft>
          <a:spcPct val="0"/>
        </a:spcAft>
        <a:defRPr sz="2800" b="1">
          <a:solidFill>
            <a:schemeClr val="tx1"/>
          </a:solidFill>
          <a:latin typeface="Arial" charset="0"/>
          <a:ea typeface="ＭＳ Ｐゴシック" charset="-128"/>
          <a:cs typeface="Arial" charset="0"/>
        </a:defRPr>
      </a:lvl6pPr>
      <a:lvl7pPr marL="914400" algn="l" defTabSz="457200" rtl="0" fontAlgn="base">
        <a:lnSpc>
          <a:spcPct val="85000"/>
        </a:lnSpc>
        <a:spcBef>
          <a:spcPct val="0"/>
        </a:spcBef>
        <a:spcAft>
          <a:spcPct val="0"/>
        </a:spcAft>
        <a:defRPr sz="2800" b="1">
          <a:solidFill>
            <a:schemeClr val="tx1"/>
          </a:solidFill>
          <a:latin typeface="Arial" charset="0"/>
          <a:ea typeface="ＭＳ Ｐゴシック" charset="-128"/>
          <a:cs typeface="Arial" charset="0"/>
        </a:defRPr>
      </a:lvl7pPr>
      <a:lvl8pPr marL="1371600" algn="l" defTabSz="457200" rtl="0" fontAlgn="base">
        <a:lnSpc>
          <a:spcPct val="85000"/>
        </a:lnSpc>
        <a:spcBef>
          <a:spcPct val="0"/>
        </a:spcBef>
        <a:spcAft>
          <a:spcPct val="0"/>
        </a:spcAft>
        <a:defRPr sz="2800" b="1">
          <a:solidFill>
            <a:schemeClr val="tx1"/>
          </a:solidFill>
          <a:latin typeface="Arial" charset="0"/>
          <a:ea typeface="ＭＳ Ｐゴシック" charset="-128"/>
          <a:cs typeface="Arial" charset="0"/>
        </a:defRPr>
      </a:lvl8pPr>
      <a:lvl9pPr marL="1828800" algn="l" defTabSz="457200" rtl="0" fontAlgn="base">
        <a:lnSpc>
          <a:spcPct val="85000"/>
        </a:lnSpc>
        <a:spcBef>
          <a:spcPct val="0"/>
        </a:spcBef>
        <a:spcAft>
          <a:spcPct val="0"/>
        </a:spcAft>
        <a:defRPr sz="2800" b="1">
          <a:solidFill>
            <a:schemeClr val="tx1"/>
          </a:solidFill>
          <a:latin typeface="Arial" charset="0"/>
          <a:ea typeface="ＭＳ Ｐゴシック" charset="-128"/>
          <a:cs typeface="Arial" charset="0"/>
        </a:defRPr>
      </a:lvl9pPr>
    </p:titleStyle>
    <p:bodyStyle>
      <a:lvl1pPr marL="228600" indent="-228600" algn="l" defTabSz="457200" rtl="0" eaLnBrk="0" fontAlgn="base" hangingPunct="0">
        <a:lnSpc>
          <a:spcPct val="85000"/>
        </a:lnSpc>
        <a:spcBef>
          <a:spcPct val="0"/>
        </a:spcBef>
        <a:spcAft>
          <a:spcPts val="1200"/>
        </a:spcAft>
        <a:buClr>
          <a:schemeClr val="tx2"/>
        </a:buClr>
        <a:buSzPct val="130000"/>
        <a:buFont typeface="Arial" pitchFamily="34" charset="0"/>
        <a:buChar char="•"/>
        <a:defRPr sz="2400">
          <a:solidFill>
            <a:schemeClr val="tx1"/>
          </a:solidFill>
          <a:latin typeface="Arial" charset="0"/>
          <a:ea typeface="ＭＳ Ｐゴシック" pitchFamily="34" charset="-128"/>
          <a:cs typeface="+mn-cs"/>
        </a:defRPr>
      </a:lvl1pPr>
      <a:lvl2pPr marL="742950" indent="-285750" algn="l" defTabSz="457200" rtl="0" eaLnBrk="0" fontAlgn="base" hangingPunct="0">
        <a:lnSpc>
          <a:spcPct val="85000"/>
        </a:lnSpc>
        <a:spcBef>
          <a:spcPct val="0"/>
        </a:spcBef>
        <a:spcAft>
          <a:spcPts val="1200"/>
        </a:spcAft>
        <a:buClr>
          <a:schemeClr val="tx2"/>
        </a:buClr>
        <a:buSzPct val="100000"/>
        <a:buFont typeface="Wingdings" pitchFamily="2" charset="2"/>
        <a:buChar char="§"/>
        <a:defRPr sz="2200">
          <a:solidFill>
            <a:schemeClr val="tx1"/>
          </a:solidFill>
          <a:latin typeface="Arial" charset="0"/>
          <a:ea typeface="ＭＳ Ｐゴシック" pitchFamily="34" charset="-128"/>
          <a:cs typeface="+mn-cs"/>
        </a:defRPr>
      </a:lvl2pPr>
      <a:lvl3pPr marL="1143000" indent="-228600" algn="l" defTabSz="457200" rtl="0" eaLnBrk="0" fontAlgn="base" hangingPunct="0">
        <a:lnSpc>
          <a:spcPct val="85000"/>
        </a:lnSpc>
        <a:spcBef>
          <a:spcPct val="0"/>
        </a:spcBef>
        <a:spcAft>
          <a:spcPts val="1200"/>
        </a:spcAft>
        <a:buClr>
          <a:schemeClr val="tx2"/>
        </a:buClr>
        <a:buSzPct val="120000"/>
        <a:buFont typeface="Arial" pitchFamily="34" charset="0"/>
        <a:buChar char="•"/>
        <a:defRPr sz="2000">
          <a:solidFill>
            <a:schemeClr val="tx1"/>
          </a:solidFill>
          <a:latin typeface="Arial" charset="0"/>
          <a:ea typeface="ＭＳ Ｐゴシック" pitchFamily="34" charset="-128"/>
          <a:cs typeface="+mn-cs"/>
        </a:defRPr>
      </a:lvl3pPr>
      <a:lvl4pPr marL="1600200" indent="-228600" algn="l" defTabSz="457200" rtl="0" eaLnBrk="0" fontAlgn="base" hangingPunct="0">
        <a:lnSpc>
          <a:spcPct val="85000"/>
        </a:lnSpc>
        <a:spcBef>
          <a:spcPct val="0"/>
        </a:spcBef>
        <a:spcAft>
          <a:spcPts val="1200"/>
        </a:spcAft>
        <a:buClr>
          <a:schemeClr val="tx2"/>
        </a:buClr>
        <a:buSzPct val="120000"/>
        <a:buFont typeface="Arial" pitchFamily="34" charset="0"/>
        <a:buChar char="–"/>
        <a:defRPr>
          <a:solidFill>
            <a:schemeClr val="tx1"/>
          </a:solidFill>
          <a:latin typeface="Arial" charset="0"/>
          <a:ea typeface="ＭＳ Ｐゴシック" pitchFamily="34" charset="-128"/>
          <a:cs typeface="+mn-cs"/>
        </a:defRPr>
      </a:lvl4pPr>
      <a:lvl5pPr marL="2057400" indent="-228600" algn="l" defTabSz="457200" rtl="0" eaLnBrk="0" fontAlgn="base" hangingPunct="0">
        <a:lnSpc>
          <a:spcPct val="85000"/>
        </a:lnSpc>
        <a:spcBef>
          <a:spcPct val="0"/>
        </a:spcBef>
        <a:spcAft>
          <a:spcPts val="1200"/>
        </a:spcAft>
        <a:buClr>
          <a:schemeClr val="tx2"/>
        </a:buClr>
        <a:buSzPct val="120000"/>
        <a:buFont typeface="Arial" pitchFamily="34" charset="0"/>
        <a:buChar char="»"/>
        <a:defRPr>
          <a:solidFill>
            <a:schemeClr val="tx1"/>
          </a:solidFill>
          <a:latin typeface="Arial" charset="0"/>
          <a:ea typeface="ＭＳ Ｐゴシック" pitchFamily="34" charset="-128"/>
          <a:cs typeface="+mn-cs"/>
        </a:defRPr>
      </a:lvl5pPr>
      <a:lvl6pPr marL="2514600" indent="-228600" algn="l" defTabSz="457200" rtl="0" fontAlgn="base">
        <a:lnSpc>
          <a:spcPct val="110000"/>
        </a:lnSpc>
        <a:spcBef>
          <a:spcPct val="0"/>
        </a:spcBef>
        <a:spcAft>
          <a:spcPct val="30000"/>
        </a:spcAft>
        <a:buClr>
          <a:schemeClr val="hlink"/>
        </a:buClr>
        <a:buSzPct val="120000"/>
        <a:buFont typeface="Arial" charset="0"/>
        <a:buChar char="»"/>
        <a:defRPr sz="1600">
          <a:solidFill>
            <a:schemeClr val="tx1"/>
          </a:solidFill>
          <a:latin typeface="+mn-lt"/>
          <a:ea typeface="+mn-ea"/>
          <a:cs typeface="+mn-cs"/>
        </a:defRPr>
      </a:lvl6pPr>
      <a:lvl7pPr marL="2971800" indent="-228600" algn="l" defTabSz="457200" rtl="0" fontAlgn="base">
        <a:lnSpc>
          <a:spcPct val="110000"/>
        </a:lnSpc>
        <a:spcBef>
          <a:spcPct val="0"/>
        </a:spcBef>
        <a:spcAft>
          <a:spcPct val="30000"/>
        </a:spcAft>
        <a:buClr>
          <a:schemeClr val="hlink"/>
        </a:buClr>
        <a:buSzPct val="120000"/>
        <a:buFont typeface="Arial" charset="0"/>
        <a:buChar char="»"/>
        <a:defRPr sz="1600">
          <a:solidFill>
            <a:schemeClr val="tx1"/>
          </a:solidFill>
          <a:latin typeface="+mn-lt"/>
          <a:ea typeface="+mn-ea"/>
          <a:cs typeface="+mn-cs"/>
        </a:defRPr>
      </a:lvl7pPr>
      <a:lvl8pPr marL="3429000" indent="-228600" algn="l" defTabSz="457200" rtl="0" fontAlgn="base">
        <a:lnSpc>
          <a:spcPct val="110000"/>
        </a:lnSpc>
        <a:spcBef>
          <a:spcPct val="0"/>
        </a:spcBef>
        <a:spcAft>
          <a:spcPct val="30000"/>
        </a:spcAft>
        <a:buClr>
          <a:schemeClr val="hlink"/>
        </a:buClr>
        <a:buSzPct val="120000"/>
        <a:buFont typeface="Arial" charset="0"/>
        <a:buChar char="»"/>
        <a:defRPr sz="1600">
          <a:solidFill>
            <a:schemeClr val="tx1"/>
          </a:solidFill>
          <a:latin typeface="+mn-lt"/>
          <a:ea typeface="+mn-ea"/>
          <a:cs typeface="+mn-cs"/>
        </a:defRPr>
      </a:lvl8pPr>
      <a:lvl9pPr marL="3886200" indent="-228600" algn="l" defTabSz="457200" rtl="0" fontAlgn="base">
        <a:lnSpc>
          <a:spcPct val="110000"/>
        </a:lnSpc>
        <a:spcBef>
          <a:spcPct val="0"/>
        </a:spcBef>
        <a:spcAft>
          <a:spcPct val="30000"/>
        </a:spcAft>
        <a:buClr>
          <a:schemeClr val="hlink"/>
        </a:buClr>
        <a:buSzPct val="120000"/>
        <a:buFont typeface="Arial" charset="0"/>
        <a:buChar char="»"/>
        <a:defRPr sz="16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3" y="593725"/>
            <a:ext cx="8686800" cy="39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82563" y="1763713"/>
            <a:ext cx="8686800" cy="3798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8" name="Line 25"/>
          <p:cNvSpPr>
            <a:spLocks noChangeShapeType="1"/>
          </p:cNvSpPr>
          <p:nvPr/>
        </p:nvSpPr>
        <p:spPr bwMode="auto">
          <a:xfrm flipV="1">
            <a:off x="274638" y="549275"/>
            <a:ext cx="8594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1200">
              <a:solidFill>
                <a:srgbClr val="000000"/>
              </a:solidFill>
              <a:cs typeface="+mn-cs"/>
            </a:endParaRPr>
          </a:p>
        </p:txBody>
      </p:sp>
      <p:sp>
        <p:nvSpPr>
          <p:cNvPr id="1029" name="Rectangle 6"/>
          <p:cNvSpPr>
            <a:spLocks noChangeArrowheads="1"/>
          </p:cNvSpPr>
          <p:nvPr/>
        </p:nvSpPr>
        <p:spPr bwMode="black">
          <a:xfrm>
            <a:off x="7755020" y="6536987"/>
            <a:ext cx="12064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45720" rIns="45720" bIns="45720" anchor="b" anchorCtr="0">
            <a:spAutoFit/>
          </a:bodyPr>
          <a:lstStyle/>
          <a:p>
            <a:pPr algn="r" defTabSz="914400"/>
            <a:r>
              <a:rPr lang="en-US" sz="800" dirty="0">
                <a:solidFill>
                  <a:srgbClr val="000000"/>
                </a:solidFill>
                <a:cs typeface="+mn-cs"/>
              </a:rPr>
              <a:t>© </a:t>
            </a:r>
            <a:r>
              <a:rPr lang="en-US" sz="800" dirty="0" smtClean="0">
                <a:solidFill>
                  <a:srgbClr val="000000"/>
                </a:solidFill>
                <a:cs typeface="+mn-cs"/>
              </a:rPr>
              <a:t>2015 </a:t>
            </a:r>
            <a:r>
              <a:rPr lang="en-US" sz="800" dirty="0">
                <a:solidFill>
                  <a:srgbClr val="000000"/>
                </a:solidFill>
                <a:cs typeface="+mn-cs"/>
              </a:rPr>
              <a:t>IBM Corporation</a:t>
            </a:r>
          </a:p>
        </p:txBody>
      </p:sp>
      <p:sp>
        <p:nvSpPr>
          <p:cNvPr id="1030" name="Text Box 46"/>
          <p:cNvSpPr txBox="1">
            <a:spLocks noChangeArrowheads="1"/>
          </p:cNvSpPr>
          <p:nvPr/>
        </p:nvSpPr>
        <p:spPr bwMode="auto">
          <a:xfrm>
            <a:off x="503238" y="136525"/>
            <a:ext cx="4297362" cy="366713"/>
          </a:xfrm>
          <a:prstGeom prst="rect">
            <a:avLst/>
          </a:prstGeom>
          <a:noFill/>
          <a:ln>
            <a:noFill/>
          </a:ln>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defTabSz="914400" eaLnBrk="1" hangingPunct="1">
              <a:spcAft>
                <a:spcPts val="900"/>
              </a:spcAft>
              <a:defRPr/>
            </a:pPr>
            <a:r>
              <a:rPr lang="en-US" sz="1000" dirty="0">
                <a:solidFill>
                  <a:srgbClr val="000000"/>
                </a:solidFill>
                <a:cs typeface="Arial" charset="0"/>
              </a:rPr>
              <a:t>IBM </a:t>
            </a:r>
            <a:r>
              <a:rPr lang="en-US" sz="1000" dirty="0" smtClean="0">
                <a:solidFill>
                  <a:srgbClr val="000000"/>
                </a:solidFill>
                <a:cs typeface="Arial" charset="0"/>
              </a:rPr>
              <a:t>Security</a:t>
            </a:r>
            <a:endParaRPr lang="en-US" sz="1800" dirty="0">
              <a:solidFill>
                <a:srgbClr val="000000"/>
              </a:solidFill>
              <a:cs typeface="Arial" charset="0"/>
            </a:endParaRPr>
          </a:p>
        </p:txBody>
      </p:sp>
      <p:pic>
        <p:nvPicPr>
          <p:cNvPr id="1031"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7650" y="201613"/>
            <a:ext cx="3048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75638" y="217488"/>
            <a:ext cx="5857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a:spLocks noChangeArrowheads="1"/>
          </p:cNvSpPr>
          <p:nvPr/>
        </p:nvSpPr>
        <p:spPr bwMode="auto">
          <a:xfrm>
            <a:off x="180538" y="6536987"/>
            <a:ext cx="275075" cy="215444"/>
          </a:xfrm>
          <a:prstGeom prst="rect">
            <a:avLst/>
          </a:prstGeom>
          <a:noFill/>
          <a:ln>
            <a:noFill/>
          </a:ln>
          <a:effectLst>
            <a:prstShdw prst="shdw17" dist="17961" dir="2700000">
              <a:schemeClr val="accent1">
                <a:gamma/>
                <a:shade val="60000"/>
                <a:invGamma/>
                <a:alpha val="74998"/>
              </a:schemeClr>
            </a:prstShdw>
          </a:effectLst>
          <a:extLst/>
        </p:spPr>
        <p:txBody>
          <a:bodyPr wrap="none" lIns="45720" tIns="45720" rIns="45720" bIns="45720" anchor="b" anchorCtr="0">
            <a:spAutoFit/>
          </a:bodyPr>
          <a:lstStyle/>
          <a:p>
            <a:pPr algn="r" defTabSz="914400">
              <a:defRPr/>
            </a:pPr>
            <a:fld id="{04BCE0C4-8C1A-41FD-BB43-C3B2096C2427}" type="slidenum">
              <a:rPr lang="en-US" sz="800">
                <a:solidFill>
                  <a:srgbClr val="000000"/>
                </a:solidFill>
                <a:latin typeface="Arial"/>
                <a:ea typeface="ＭＳ Ｐゴシック"/>
                <a:cs typeface="Arial" charset="0"/>
              </a:rPr>
              <a:pPr algn="r" defTabSz="914400">
                <a:defRPr/>
              </a:pPr>
              <a:t>‹#›</a:t>
            </a:fld>
            <a:r>
              <a:rPr lang="en-US" sz="800" dirty="0">
                <a:solidFill>
                  <a:srgbClr val="000000"/>
                </a:solidFill>
                <a:latin typeface="Arial"/>
                <a:ea typeface="ＭＳ Ｐゴシック"/>
                <a:cs typeface="Arial" charset="0"/>
              </a:rPr>
              <a:t>  </a:t>
            </a:r>
          </a:p>
        </p:txBody>
      </p:sp>
      <p:pic>
        <p:nvPicPr>
          <p:cNvPr id="1034" name="Picture 7"/>
          <p:cNvPicPr>
            <a:picLocks noChangeAspect="1" noChangeArrowheads="1"/>
          </p:cNvPicPr>
          <p:nvPr/>
        </p:nvPicPr>
        <p:blipFill>
          <a:blip r:embed="rId16">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275638" y="217488"/>
            <a:ext cx="5857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7650" y="201613"/>
            <a:ext cx="3048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571500" y="6536987"/>
            <a:ext cx="92398" cy="215444"/>
          </a:xfrm>
          <a:prstGeom prst="rect">
            <a:avLst/>
          </a:prstGeom>
        </p:spPr>
        <p:txBody>
          <a:bodyPr vert="horz" wrap="none" lIns="45720" tIns="45720" rIns="45720" bIns="45720" rtlCol="0" anchor="b" anchorCtr="0">
            <a:noAutofit/>
          </a:bodyPr>
          <a:lstStyle>
            <a:lvl1pPr algn="l">
              <a:defRPr sz="800" baseline="0">
                <a:solidFill>
                  <a:schemeClr val="tx1"/>
                </a:solidFill>
              </a:defRPr>
            </a:lvl1pPr>
          </a:lstStyle>
          <a:p>
            <a:pPr defTabSz="914400"/>
            <a:endParaRPr lang="en-US" dirty="0">
              <a:solidFill>
                <a:srgbClr val="000000"/>
              </a:solidFill>
              <a:cs typeface="+mn-cs"/>
            </a:endParaRPr>
          </a:p>
        </p:txBody>
      </p:sp>
    </p:spTree>
    <p:extLst>
      <p:ext uri="{BB962C8B-B14F-4D97-AF65-F5344CB8AC3E}">
        <p14:creationId xmlns:p14="http://schemas.microsoft.com/office/powerpoint/2010/main" val="251535177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2200" kern="1300" spc="30">
          <a:solidFill>
            <a:schemeClr val="bg2"/>
          </a:solidFill>
          <a:latin typeface="+mj-lt"/>
          <a:ea typeface="ＭＳ Ｐゴシック" pitchFamily="34" charset="-128"/>
          <a:cs typeface="MS PGothic"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238125" indent="-238125" algn="l" rtl="0" eaLnBrk="1" fontAlgn="base" hangingPunct="1">
        <a:spcBef>
          <a:spcPct val="20000"/>
        </a:spcBef>
        <a:spcAft>
          <a:spcPct val="0"/>
        </a:spcAft>
        <a:buClr>
          <a:schemeClr val="tx1"/>
        </a:buClr>
        <a:buFont typeface="Wingdings" pitchFamily="2" charset="2"/>
        <a:buChar char="§"/>
        <a:defRPr sz="1600" kern="1200" spc="-30">
          <a:solidFill>
            <a:schemeClr val="tx1"/>
          </a:solidFill>
          <a:latin typeface="+mn-lt"/>
          <a:ea typeface="ＭＳ Ｐゴシック" pitchFamily="34" charset="-128"/>
          <a:cs typeface="MS PGothic" pitchFamily="34" charset="-128"/>
        </a:defRPr>
      </a:lvl1pPr>
      <a:lvl2pPr marL="495300" indent="-219075" algn="l" rtl="0" eaLnBrk="1" fontAlgn="base" hangingPunct="1">
        <a:spcBef>
          <a:spcPct val="20000"/>
        </a:spcBef>
        <a:spcAft>
          <a:spcPct val="0"/>
        </a:spcAft>
        <a:buClr>
          <a:schemeClr val="tx1"/>
        </a:buClr>
        <a:buFont typeface="Arial" pitchFamily="34" charset="0"/>
        <a:buChar char="–"/>
        <a:defRPr sz="1400" kern="1200" spc="-30">
          <a:solidFill>
            <a:schemeClr val="tx1"/>
          </a:solidFill>
          <a:latin typeface="+mn-lt"/>
          <a:ea typeface="ＭＳ Ｐゴシック" pitchFamily="34" charset="-128"/>
          <a:cs typeface="MS PGothic" charset="0"/>
        </a:defRPr>
      </a:lvl2pPr>
      <a:lvl3pPr marL="665163" indent="-173038" algn="l" rtl="0" eaLnBrk="1" fontAlgn="base" hangingPunct="1">
        <a:spcBef>
          <a:spcPct val="20000"/>
        </a:spcBef>
        <a:spcAft>
          <a:spcPct val="0"/>
        </a:spcAft>
        <a:buClr>
          <a:schemeClr val="tx1"/>
        </a:buClr>
        <a:buChar char="•"/>
        <a:defRPr sz="1400" kern="1200" spc="-30">
          <a:solidFill>
            <a:schemeClr val="tx1"/>
          </a:solidFill>
          <a:latin typeface="+mn-lt"/>
          <a:ea typeface="ＭＳ Ｐゴシック" pitchFamily="34" charset="-128"/>
          <a:cs typeface="MS PGothic" charset="0"/>
        </a:defRPr>
      </a:lvl3pPr>
      <a:lvl4pPr marL="1203325" indent="-173038"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3" name="Title 87"/>
          <p:cNvSpPr>
            <a:spLocks noGrp="1"/>
          </p:cNvSpPr>
          <p:nvPr>
            <p:ph type="title"/>
          </p:nvPr>
        </p:nvSpPr>
        <p:spPr>
          <a:xfrm>
            <a:off x="407466" y="352365"/>
            <a:ext cx="8582709" cy="458587"/>
          </a:xfrm>
        </p:spPr>
        <p:txBody>
          <a:bodyPr/>
          <a:lstStyle/>
          <a:p>
            <a:r>
              <a:rPr lang="en-US" dirty="0" smtClean="0"/>
              <a:t>IBM Mobile Security solutions</a:t>
            </a:r>
            <a:endParaRPr lang="en-US" dirty="0"/>
          </a:p>
        </p:txBody>
      </p:sp>
      <p:sp>
        <p:nvSpPr>
          <p:cNvPr id="9" name="Slide Number Placeholder 8"/>
          <p:cNvSpPr>
            <a:spLocks noGrp="1"/>
          </p:cNvSpPr>
          <p:nvPr>
            <p:ph type="sldNum" sz="quarter" idx="11"/>
          </p:nvPr>
        </p:nvSpPr>
        <p:spPr/>
        <p:txBody>
          <a:bodyPr/>
          <a:lstStyle/>
          <a:p>
            <a:pPr>
              <a:defRPr/>
            </a:pPr>
            <a:fld id="{F404CD76-D2CD-46DE-AE7C-E02F6A9CB87C}" type="slidenum">
              <a:rPr lang="en-US" smtClean="0"/>
              <a:pPr>
                <a:defRPr/>
              </a:pPr>
              <a:t>1</a:t>
            </a:fld>
            <a:endParaRPr lang="en-US" dirty="0"/>
          </a:p>
        </p:txBody>
      </p:sp>
      <p:sp>
        <p:nvSpPr>
          <p:cNvPr id="8" name="Footer Placeholder 7"/>
          <p:cNvSpPr>
            <a:spLocks noGrp="1"/>
          </p:cNvSpPr>
          <p:nvPr>
            <p:ph type="ftr" sz="quarter" idx="12"/>
          </p:nvPr>
        </p:nvSpPr>
        <p:spPr/>
        <p:txBody>
          <a:bodyPr/>
          <a:lstStyle/>
          <a:p>
            <a:r>
              <a:rPr lang="en-US" smtClean="0"/>
              <a:t>IBM and Business Partner Sellers Only</a:t>
            </a:r>
            <a:endParaRPr lang="en-US" dirty="0"/>
          </a:p>
        </p:txBody>
      </p:sp>
      <p:sp>
        <p:nvSpPr>
          <p:cNvPr id="90" name="Rectangle 89"/>
          <p:cNvSpPr/>
          <p:nvPr/>
        </p:nvSpPr>
        <p:spPr bwMode="auto">
          <a:xfrm>
            <a:off x="293688" y="1618383"/>
            <a:ext cx="8539162" cy="1857375"/>
          </a:xfrm>
          <a:prstGeom prst="rect">
            <a:avLst/>
          </a:prstGeom>
          <a:gradFill flip="none" rotWithShape="1">
            <a:gsLst>
              <a:gs pos="0">
                <a:srgbClr val="83D1F5">
                  <a:lumMod val="50000"/>
                  <a:lumOff val="50000"/>
                </a:srgbClr>
              </a:gs>
              <a:gs pos="100000">
                <a:srgbClr val="FFFFFF">
                  <a:lumMod val="85000"/>
                </a:srgbClr>
              </a:gs>
            </a:gsLst>
            <a:lin ang="0" scaled="1"/>
            <a:tileRect/>
          </a:gradFill>
          <a:ln w="19050">
            <a:noFill/>
          </a:ln>
          <a:effectLst/>
          <a:extLst/>
        </p:spPr>
        <p:txBody>
          <a:bodyPr/>
          <a:lstStyle/>
          <a:p>
            <a:pPr defTabSz="914400" fontAlgn="auto">
              <a:spcBef>
                <a:spcPts val="0"/>
              </a:spcBef>
              <a:spcAft>
                <a:spcPts val="0"/>
              </a:spcAft>
              <a:defRPr/>
            </a:pPr>
            <a:endParaRPr lang="en-US" sz="1600" kern="0" dirty="0">
              <a:solidFill>
                <a:sysClr val="windowText" lastClr="000000"/>
              </a:solidFill>
              <a:cs typeface="Arial" charset="0"/>
            </a:endParaRPr>
          </a:p>
        </p:txBody>
      </p:sp>
      <p:sp>
        <p:nvSpPr>
          <p:cNvPr id="91" name="Rectangle 163"/>
          <p:cNvSpPr>
            <a:spLocks noChangeArrowheads="1"/>
          </p:cNvSpPr>
          <p:nvPr/>
        </p:nvSpPr>
        <p:spPr bwMode="auto">
          <a:xfrm flipV="1">
            <a:off x="298450" y="970683"/>
            <a:ext cx="8539163" cy="1282700"/>
          </a:xfrm>
          <a:prstGeom prst="rect">
            <a:avLst/>
          </a:prstGeom>
          <a:gradFill rotWithShape="0">
            <a:gsLst>
              <a:gs pos="0">
                <a:srgbClr val="83D1F5"/>
              </a:gs>
              <a:gs pos="100000">
                <a:srgbClr val="FFFFFF">
                  <a:alpha val="0"/>
                </a:srgbClr>
              </a:gs>
            </a:gsLst>
            <a:lin ang="5400000"/>
          </a:gra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pPr defTabSz="914400" fontAlgn="auto">
              <a:spcBef>
                <a:spcPts val="0"/>
              </a:spcBef>
              <a:spcAft>
                <a:spcPts val="0"/>
              </a:spcAft>
              <a:defRPr/>
            </a:pPr>
            <a:endParaRPr lang="en-US" sz="1600" kern="0">
              <a:solidFill>
                <a:sysClr val="windowText" lastClr="000000"/>
              </a:solidFill>
              <a:cs typeface="Arial" charset="0"/>
            </a:endParaRPr>
          </a:p>
        </p:txBody>
      </p:sp>
      <p:sp>
        <p:nvSpPr>
          <p:cNvPr id="92" name="TextBox 31"/>
          <p:cNvSpPr txBox="1">
            <a:spLocks noChangeArrowheads="1"/>
          </p:cNvSpPr>
          <p:nvPr/>
        </p:nvSpPr>
        <p:spPr bwMode="auto">
          <a:xfrm>
            <a:off x="6199188" y="1013546"/>
            <a:ext cx="2052637" cy="461962"/>
          </a:xfrm>
          <a:prstGeom prst="rect">
            <a:avLst/>
          </a:prstGeom>
          <a:noFill/>
          <a:ln w="9525">
            <a:noFill/>
            <a:miter lim="800000"/>
            <a:headEnd/>
            <a:tailEnd/>
          </a:ln>
        </p:spPr>
        <p:txBody>
          <a:bodyPr>
            <a:spAutoFit/>
          </a:bodyPr>
          <a:lstStyle>
            <a:defPPr>
              <a:defRPr lang="en-US"/>
            </a:defPPr>
            <a:lvl1pPr>
              <a:defRPr sz="1000" b="1" i="1">
                <a:solidFill>
                  <a:srgbClr val="0070C0"/>
                </a:solidFill>
              </a:defRPr>
            </a:lvl1pPr>
          </a:lstStyle>
          <a:p>
            <a:pPr algn="ctr" defTabSz="576263" fontAlgn="auto">
              <a:spcBef>
                <a:spcPts val="0"/>
              </a:spcBef>
              <a:spcAft>
                <a:spcPts val="0"/>
              </a:spcAft>
              <a:defRPr/>
            </a:pPr>
            <a:r>
              <a:rPr lang="en-US" sz="1200" i="0" kern="0" dirty="0">
                <a:solidFill>
                  <a:srgbClr val="00649D"/>
                </a:solidFill>
                <a:ea typeface="ヒラギノ角ゴ Pro W3" charset="0"/>
                <a:cs typeface="Arial" charset="0"/>
              </a:rPr>
              <a:t>Enterprise Applications</a:t>
            </a:r>
          </a:p>
          <a:p>
            <a:pPr algn="ctr" defTabSz="576263" fontAlgn="auto">
              <a:spcBef>
                <a:spcPts val="0"/>
              </a:spcBef>
              <a:spcAft>
                <a:spcPts val="0"/>
              </a:spcAft>
              <a:defRPr/>
            </a:pPr>
            <a:r>
              <a:rPr lang="en-US" sz="1200" i="0" kern="0" dirty="0">
                <a:solidFill>
                  <a:srgbClr val="00649D"/>
                </a:solidFill>
                <a:ea typeface="ヒラギノ角ゴ Pro W3" charset="0"/>
                <a:cs typeface="Arial" charset="0"/>
              </a:rPr>
              <a:t>and Cloud Services</a:t>
            </a:r>
          </a:p>
        </p:txBody>
      </p:sp>
      <p:sp>
        <p:nvSpPr>
          <p:cNvPr id="93" name="TextBox 92"/>
          <p:cNvSpPr txBox="1"/>
          <p:nvPr/>
        </p:nvSpPr>
        <p:spPr>
          <a:xfrm>
            <a:off x="6199188" y="2520083"/>
            <a:ext cx="2052637" cy="461963"/>
          </a:xfrm>
          <a:prstGeom prst="rect">
            <a:avLst/>
          </a:prstGeom>
          <a:noFill/>
        </p:spPr>
        <p:txBody>
          <a:bodyPr>
            <a:spAutoFit/>
          </a:bodyPr>
          <a:lstStyle/>
          <a:p>
            <a:pPr algn="ctr" defTabSz="914400">
              <a:defRPr/>
            </a:pPr>
            <a:r>
              <a:rPr lang="en-US" sz="1200" b="1" dirty="0">
                <a:solidFill>
                  <a:srgbClr val="00649D"/>
                </a:solidFill>
                <a:ea typeface="ＭＳ Ｐゴシック"/>
                <a:cs typeface="Arial" charset="0"/>
              </a:rPr>
              <a:t>Identity, Fraud,</a:t>
            </a:r>
            <a:br>
              <a:rPr lang="en-US" sz="1200" b="1" dirty="0">
                <a:solidFill>
                  <a:srgbClr val="00649D"/>
                </a:solidFill>
                <a:ea typeface="ＭＳ Ｐゴシック"/>
                <a:cs typeface="Arial" charset="0"/>
              </a:rPr>
            </a:br>
            <a:r>
              <a:rPr lang="en-US" sz="1200" b="1" dirty="0">
                <a:solidFill>
                  <a:srgbClr val="00649D"/>
                </a:solidFill>
                <a:ea typeface="ＭＳ Ｐゴシック"/>
                <a:cs typeface="Arial" charset="0"/>
              </a:rPr>
              <a:t>and Data Protection</a:t>
            </a:r>
          </a:p>
        </p:txBody>
      </p:sp>
      <p:pic>
        <p:nvPicPr>
          <p:cNvPr id="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563" y="1140546"/>
            <a:ext cx="2700337"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8" name="Content Placeholder 4"/>
          <p:cNvGraphicFramePr>
            <a:graphicFrameLocks/>
          </p:cNvGraphicFramePr>
          <p:nvPr>
            <p:extLst>
              <p:ext uri="{D42A27DB-BD31-4B8C-83A1-F6EECF244321}">
                <p14:modId xmlns:p14="http://schemas.microsoft.com/office/powerpoint/2010/main" val="3343536710"/>
              </p:ext>
            </p:extLst>
          </p:nvPr>
        </p:nvGraphicFramePr>
        <p:xfrm>
          <a:off x="296863" y="3002683"/>
          <a:ext cx="8539164" cy="3341166"/>
        </p:xfrm>
        <a:graphic>
          <a:graphicData uri="http://schemas.openxmlformats.org/drawingml/2006/table">
            <a:tbl>
              <a:tblPr firstRow="1" bandRow="1"/>
              <a:tblGrid>
                <a:gridCol w="2134791"/>
                <a:gridCol w="2134791"/>
                <a:gridCol w="2262980"/>
                <a:gridCol w="2006602"/>
              </a:tblGrid>
              <a:tr h="381476">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r>
                        <a:rPr lang="en-US" sz="1600" b="1" i="1" dirty="0" smtClean="0">
                          <a:solidFill>
                            <a:schemeClr val="bg1"/>
                          </a:solidFill>
                        </a:rPr>
                        <a:t>Device Security</a:t>
                      </a:r>
                      <a:endParaRPr lang="en-US" sz="1600" b="1" i="1" dirty="0">
                        <a:solidFill>
                          <a:schemeClr val="bg1"/>
                        </a:solidFill>
                      </a:endParaRPr>
                    </a:p>
                  </a:txBody>
                  <a:tcPr marL="91438" marR="91438" anchor="ctr">
                    <a:lnL w="12700" cap="flat" cmpd="sng" algn="ctr">
                      <a:solidFill>
                        <a:srgbClr val="83D1F5"/>
                      </a:solidFill>
                      <a:prstDash val="solid"/>
                      <a:round/>
                      <a:headEnd type="none" w="med" len="med"/>
                      <a:tailEnd type="none" w="med" len="med"/>
                    </a:lnL>
                    <a:lnR w="12700" cap="flat" cmpd="sng" algn="ctr">
                      <a:solidFill>
                        <a:srgbClr val="83D1F5"/>
                      </a:solidFill>
                      <a:prstDash val="solid"/>
                      <a:round/>
                      <a:headEnd type="none" w="med" len="med"/>
                      <a:tailEnd type="none" w="med" len="med"/>
                    </a:lnR>
                    <a:lnT w="12700" cap="flat" cmpd="sng" algn="ctr">
                      <a:solidFill>
                        <a:srgbClr val="83D1F5"/>
                      </a:solidFill>
                      <a:prstDash val="solid"/>
                      <a:round/>
                      <a:headEnd type="none" w="med" len="med"/>
                      <a:tailEnd type="none" w="med" len="med"/>
                    </a:lnT>
                    <a:lnB w="12700" cap="flat" cmpd="sng" algn="ctr">
                      <a:solidFill>
                        <a:srgbClr val="83D1F5"/>
                      </a:solidFill>
                      <a:prstDash val="solid"/>
                      <a:round/>
                      <a:headEnd type="none" w="med" len="med"/>
                      <a:tailEnd type="none" w="med" len="med"/>
                    </a:lnB>
                    <a:lnTlToBr w="12700" cmpd="sng">
                      <a:noFill/>
                      <a:prstDash val="solid"/>
                    </a:lnTlToBr>
                    <a:lnBlToTr w="12700" cmpd="sng">
                      <a:noFill/>
                      <a:prstDash val="solid"/>
                    </a:lnBlToTr>
                    <a:solidFill>
                      <a:srgbClr val="00B2EF"/>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r>
                        <a:rPr lang="en-US" sz="1600" b="1" i="1" dirty="0" smtClean="0">
                          <a:solidFill>
                            <a:schemeClr val="bg1"/>
                          </a:solidFill>
                        </a:rPr>
                        <a:t>Content Security</a:t>
                      </a:r>
                      <a:endParaRPr lang="en-US" sz="1600" b="1" i="1" dirty="0">
                        <a:solidFill>
                          <a:schemeClr val="bg1"/>
                        </a:solidFill>
                      </a:endParaRPr>
                    </a:p>
                  </a:txBody>
                  <a:tcPr marL="91438" marR="91438" anchor="ctr">
                    <a:lnL w="12700" cap="flat" cmpd="sng" algn="ctr">
                      <a:solidFill>
                        <a:srgbClr val="83D1F5"/>
                      </a:solidFill>
                      <a:prstDash val="solid"/>
                      <a:round/>
                      <a:headEnd type="none" w="med" len="med"/>
                      <a:tailEnd type="none" w="med" len="med"/>
                    </a:lnL>
                    <a:lnR w="12700" cap="flat" cmpd="sng" algn="ctr">
                      <a:solidFill>
                        <a:srgbClr val="83D1F5"/>
                      </a:solidFill>
                      <a:prstDash val="solid"/>
                      <a:round/>
                      <a:headEnd type="none" w="med" len="med"/>
                      <a:tailEnd type="none" w="med" len="med"/>
                    </a:lnR>
                    <a:lnT w="12700" cap="flat" cmpd="sng" algn="ctr">
                      <a:solidFill>
                        <a:srgbClr val="83D1F5"/>
                      </a:solidFill>
                      <a:prstDash val="solid"/>
                      <a:round/>
                      <a:headEnd type="none" w="med" len="med"/>
                      <a:tailEnd type="none" w="med" len="med"/>
                    </a:lnT>
                    <a:lnB w="12700" cap="flat" cmpd="sng" algn="ctr">
                      <a:solidFill>
                        <a:srgbClr val="83D1F5"/>
                      </a:solidFill>
                      <a:prstDash val="solid"/>
                      <a:round/>
                      <a:headEnd type="none" w="med" len="med"/>
                      <a:tailEnd type="none" w="med" len="med"/>
                    </a:lnB>
                    <a:lnTlToBr w="12700" cmpd="sng">
                      <a:noFill/>
                      <a:prstDash val="solid"/>
                    </a:lnTlToBr>
                    <a:lnBlToTr w="12700" cmpd="sng">
                      <a:noFill/>
                      <a:prstDash val="solid"/>
                    </a:lnBlToTr>
                    <a:solidFill>
                      <a:srgbClr val="00B2EF"/>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r>
                        <a:rPr lang="en-US" sz="1600" b="1" i="1" dirty="0" smtClean="0">
                          <a:solidFill>
                            <a:schemeClr val="bg1"/>
                          </a:solidFill>
                        </a:rPr>
                        <a:t>Application Security</a:t>
                      </a:r>
                      <a:endParaRPr lang="en-US" sz="1600" b="1" i="1" dirty="0">
                        <a:solidFill>
                          <a:schemeClr val="bg1"/>
                        </a:solidFill>
                      </a:endParaRPr>
                    </a:p>
                  </a:txBody>
                  <a:tcPr marL="91438" marR="91438" anchor="ctr">
                    <a:lnL w="12700" cap="flat" cmpd="sng" algn="ctr">
                      <a:solidFill>
                        <a:srgbClr val="83D1F5"/>
                      </a:solidFill>
                      <a:prstDash val="solid"/>
                      <a:round/>
                      <a:headEnd type="none" w="med" len="med"/>
                      <a:tailEnd type="none" w="med" len="med"/>
                    </a:lnL>
                    <a:lnR w="12700" cap="flat" cmpd="sng" algn="ctr">
                      <a:solidFill>
                        <a:srgbClr val="83D1F5"/>
                      </a:solidFill>
                      <a:prstDash val="solid"/>
                      <a:round/>
                      <a:headEnd type="none" w="med" len="med"/>
                      <a:tailEnd type="none" w="med" len="med"/>
                    </a:lnR>
                    <a:lnT w="12700" cap="flat" cmpd="sng" algn="ctr">
                      <a:solidFill>
                        <a:srgbClr val="83D1F5"/>
                      </a:solidFill>
                      <a:prstDash val="solid"/>
                      <a:round/>
                      <a:headEnd type="none" w="med" len="med"/>
                      <a:tailEnd type="none" w="med" len="med"/>
                    </a:lnT>
                    <a:lnB w="12700" cap="flat" cmpd="sng" algn="ctr">
                      <a:solidFill>
                        <a:srgbClr val="83D1F5"/>
                      </a:solidFill>
                      <a:prstDash val="solid"/>
                      <a:round/>
                      <a:headEnd type="none" w="med" len="med"/>
                      <a:tailEnd type="none" w="med" len="med"/>
                    </a:lnB>
                    <a:lnTlToBr w="12700" cmpd="sng">
                      <a:noFill/>
                      <a:prstDash val="solid"/>
                    </a:lnTlToBr>
                    <a:lnBlToTr w="12700" cmpd="sng">
                      <a:noFill/>
                      <a:prstDash val="solid"/>
                    </a:lnBlToTr>
                    <a:solidFill>
                      <a:srgbClr val="00B2EF"/>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r>
                        <a:rPr lang="en-US" sz="1600" b="1" i="1" dirty="0" smtClean="0">
                          <a:solidFill>
                            <a:schemeClr val="bg1"/>
                          </a:solidFill>
                        </a:rPr>
                        <a:t>Identity &amp; Access</a:t>
                      </a:r>
                      <a:endParaRPr lang="en-US" sz="1600" b="1" i="1" dirty="0">
                        <a:solidFill>
                          <a:schemeClr val="bg1"/>
                        </a:solidFill>
                      </a:endParaRPr>
                    </a:p>
                  </a:txBody>
                  <a:tcPr marL="91438" marR="91438" anchor="ctr">
                    <a:lnL w="12700" cap="flat" cmpd="sng" algn="ctr">
                      <a:solidFill>
                        <a:srgbClr val="83D1F5"/>
                      </a:solidFill>
                      <a:prstDash val="solid"/>
                      <a:round/>
                      <a:headEnd type="none" w="med" len="med"/>
                      <a:tailEnd type="none" w="med" len="med"/>
                    </a:lnL>
                    <a:lnR w="12700" cap="flat" cmpd="sng" algn="ctr">
                      <a:solidFill>
                        <a:srgbClr val="83D1F5"/>
                      </a:solidFill>
                      <a:prstDash val="solid"/>
                      <a:round/>
                      <a:headEnd type="none" w="med" len="med"/>
                      <a:tailEnd type="none" w="med" len="med"/>
                    </a:lnR>
                    <a:lnT w="12700" cap="flat" cmpd="sng" algn="ctr">
                      <a:solidFill>
                        <a:srgbClr val="83D1F5"/>
                      </a:solidFill>
                      <a:prstDash val="solid"/>
                      <a:round/>
                      <a:headEnd type="none" w="med" len="med"/>
                      <a:tailEnd type="none" w="med" len="med"/>
                    </a:lnT>
                    <a:lnB w="12700" cap="flat" cmpd="sng" algn="ctr">
                      <a:solidFill>
                        <a:srgbClr val="83D1F5"/>
                      </a:solidFill>
                      <a:prstDash val="solid"/>
                      <a:round/>
                      <a:headEnd type="none" w="med" len="med"/>
                      <a:tailEnd type="none" w="med" len="med"/>
                    </a:lnB>
                    <a:lnTlToBr w="12700" cmpd="sng">
                      <a:noFill/>
                      <a:prstDash val="solid"/>
                    </a:lnTlToBr>
                    <a:lnBlToTr w="12700" cmpd="sng">
                      <a:noFill/>
                      <a:prstDash val="solid"/>
                    </a:lnBlToTr>
                    <a:solidFill>
                      <a:srgbClr val="00B2EF"/>
                    </a:solidFill>
                  </a:tcPr>
                </a:tc>
              </a:tr>
              <a:tr h="1769586">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indent="0">
                        <a:buFont typeface="Arial" pitchFamily="34" charset="0"/>
                        <a:buNone/>
                      </a:pPr>
                      <a:r>
                        <a:rPr lang="en-US" sz="1200" b="0" dirty="0" smtClean="0">
                          <a:solidFill>
                            <a:schemeClr val="bg1">
                              <a:lumMod val="50000"/>
                            </a:schemeClr>
                          </a:solidFill>
                          <a:latin typeface="+mj-lt"/>
                        </a:rPr>
                        <a:t>Provision</a:t>
                      </a:r>
                      <a:r>
                        <a:rPr lang="en-US" sz="1200" b="0" baseline="0" dirty="0" smtClean="0">
                          <a:solidFill>
                            <a:schemeClr val="bg1">
                              <a:lumMod val="50000"/>
                            </a:schemeClr>
                          </a:solidFill>
                          <a:latin typeface="+mj-lt"/>
                        </a:rPr>
                        <a:t>, manage and secure </a:t>
                      </a:r>
                      <a:r>
                        <a:rPr lang="en-US" sz="1200" b="0" dirty="0" smtClean="0">
                          <a:solidFill>
                            <a:schemeClr val="bg1">
                              <a:lumMod val="50000"/>
                            </a:schemeClr>
                          </a:solidFill>
                          <a:latin typeface="+mj-lt"/>
                        </a:rPr>
                        <a:t>Corporate and </a:t>
                      </a:r>
                      <a:br>
                        <a:rPr lang="en-US" sz="1200" b="0" dirty="0" smtClean="0">
                          <a:solidFill>
                            <a:schemeClr val="bg1">
                              <a:lumMod val="50000"/>
                            </a:schemeClr>
                          </a:solidFill>
                          <a:latin typeface="+mj-lt"/>
                        </a:rPr>
                      </a:br>
                      <a:r>
                        <a:rPr lang="en-US" sz="1200" b="0" i="1" dirty="0" smtClean="0">
                          <a:solidFill>
                            <a:schemeClr val="bg1">
                              <a:lumMod val="50000"/>
                            </a:schemeClr>
                          </a:solidFill>
                          <a:latin typeface="+mj-lt"/>
                        </a:rPr>
                        <a:t>BYOD </a:t>
                      </a:r>
                      <a:r>
                        <a:rPr lang="en-US" sz="1200" b="0" i="0" dirty="0" smtClean="0">
                          <a:solidFill>
                            <a:schemeClr val="bg1">
                              <a:lumMod val="50000"/>
                            </a:schemeClr>
                          </a:solidFill>
                          <a:latin typeface="+mj-lt"/>
                        </a:rPr>
                        <a:t>devices</a:t>
                      </a:r>
                      <a:endParaRPr lang="en-US" sz="1200" b="0" i="0" dirty="0">
                        <a:solidFill>
                          <a:schemeClr val="bg1">
                            <a:lumMod val="50000"/>
                          </a:schemeClr>
                        </a:solidFill>
                        <a:latin typeface="+mj-lt"/>
                      </a:endParaRPr>
                    </a:p>
                  </a:txBody>
                  <a:tcPr marL="91438" marR="91438" marT="91440">
                    <a:lnL w="12700" cap="flat" cmpd="sng" algn="ctr">
                      <a:solidFill>
                        <a:srgbClr val="83D1F5"/>
                      </a:solidFill>
                      <a:prstDash val="solid"/>
                      <a:round/>
                      <a:headEnd type="none" w="med" len="med"/>
                      <a:tailEnd type="none" w="med" len="med"/>
                    </a:lnL>
                    <a:lnR w="12700" cap="flat" cmpd="sng" algn="ctr">
                      <a:solidFill>
                        <a:srgbClr val="83D1F5"/>
                      </a:solidFill>
                      <a:prstDash val="solid"/>
                      <a:round/>
                      <a:headEnd type="none" w="med" len="med"/>
                      <a:tailEnd type="none" w="med" len="med"/>
                    </a:lnR>
                    <a:lnT w="12700" cap="flat" cmpd="sng" algn="ctr">
                      <a:solidFill>
                        <a:srgbClr val="83D1F5"/>
                      </a:solidFill>
                      <a:prstDash val="solid"/>
                      <a:round/>
                      <a:headEnd type="none" w="med" len="med"/>
                      <a:tailEnd type="none" w="med" len="med"/>
                    </a:lnT>
                    <a:lnB w="12700" cap="flat" cmpd="sng" algn="ctr">
                      <a:solidFill>
                        <a:srgbClr val="83D1F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bg1">
                              <a:lumMod val="50000"/>
                            </a:schemeClr>
                          </a:solidFill>
                          <a:latin typeface="+mj-lt"/>
                          <a:ea typeface="+mn-ea"/>
                          <a:cs typeface="+mn-cs"/>
                        </a:rPr>
                        <a:t>Secure enterprise content sharing and segregate enterprise and personal</a:t>
                      </a:r>
                      <a:r>
                        <a:rPr lang="en-US" sz="1200" b="0" kern="1200" baseline="0" dirty="0" smtClean="0">
                          <a:solidFill>
                            <a:schemeClr val="bg1">
                              <a:lumMod val="50000"/>
                            </a:schemeClr>
                          </a:solidFill>
                          <a:latin typeface="+mj-lt"/>
                          <a:ea typeface="+mn-ea"/>
                          <a:cs typeface="+mn-cs"/>
                        </a:rPr>
                        <a:t> data</a:t>
                      </a:r>
                      <a:endParaRPr lang="en-US" sz="1200" b="0" kern="1200" dirty="0">
                        <a:solidFill>
                          <a:schemeClr val="bg1">
                            <a:lumMod val="50000"/>
                          </a:schemeClr>
                        </a:solidFill>
                        <a:latin typeface="+mj-lt"/>
                        <a:ea typeface="+mn-ea"/>
                        <a:cs typeface="+mn-cs"/>
                      </a:endParaRPr>
                    </a:p>
                  </a:txBody>
                  <a:tcPr marL="91438" marR="91438" marT="91440">
                    <a:lnL w="12700" cap="flat" cmpd="sng" algn="ctr">
                      <a:solidFill>
                        <a:srgbClr val="83D1F5"/>
                      </a:solidFill>
                      <a:prstDash val="solid"/>
                      <a:round/>
                      <a:headEnd type="none" w="med" len="med"/>
                      <a:tailEnd type="none" w="med" len="med"/>
                    </a:lnL>
                    <a:lnR w="12700" cap="flat" cmpd="sng" algn="ctr">
                      <a:solidFill>
                        <a:srgbClr val="83D1F5"/>
                      </a:solidFill>
                      <a:prstDash val="solid"/>
                      <a:round/>
                      <a:headEnd type="none" w="med" len="med"/>
                      <a:tailEnd type="none" w="med" len="med"/>
                    </a:lnR>
                    <a:lnT w="12700" cap="flat" cmpd="sng" algn="ctr">
                      <a:solidFill>
                        <a:srgbClr val="83D1F5"/>
                      </a:solidFill>
                      <a:prstDash val="solid"/>
                      <a:round/>
                      <a:headEnd type="none" w="med" len="med"/>
                      <a:tailEnd type="none" w="med" len="med"/>
                    </a:lnT>
                    <a:lnB w="12700" cap="flat" cmpd="sng" algn="ctr">
                      <a:solidFill>
                        <a:srgbClr val="83D1F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indent="0" defTabSz="914400">
                        <a:spcBef>
                          <a:spcPts val="400"/>
                        </a:spcBef>
                        <a:spcAft>
                          <a:spcPts val="400"/>
                        </a:spcAft>
                        <a:buSzTx/>
                        <a:buFont typeface="Arial" pitchFamily="34"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1200" b="0" dirty="0" smtClean="0">
                          <a:solidFill>
                            <a:schemeClr val="bg1">
                              <a:lumMod val="50000"/>
                            </a:schemeClr>
                          </a:solidFill>
                          <a:latin typeface="+mj-lt"/>
                        </a:rPr>
                        <a:t>Develop</a:t>
                      </a:r>
                      <a:r>
                        <a:rPr lang="en-US" sz="1200" b="0" baseline="0" dirty="0" smtClean="0">
                          <a:solidFill>
                            <a:schemeClr val="bg1">
                              <a:lumMod val="50000"/>
                            </a:schemeClr>
                          </a:solidFill>
                          <a:latin typeface="+mj-lt"/>
                        </a:rPr>
                        <a:t> secure, vulnerability free, hardened and risk aware applications</a:t>
                      </a:r>
                      <a:endParaRPr lang="en-US" sz="1200" b="0" dirty="0">
                        <a:solidFill>
                          <a:schemeClr val="bg1">
                            <a:lumMod val="50000"/>
                          </a:schemeClr>
                        </a:solidFill>
                        <a:latin typeface="+mj-lt"/>
                      </a:endParaRPr>
                    </a:p>
                  </a:txBody>
                  <a:tcPr marL="91438" marR="91438" marT="91440">
                    <a:lnL w="12700" cap="flat" cmpd="sng" algn="ctr">
                      <a:solidFill>
                        <a:srgbClr val="83D1F5"/>
                      </a:solidFill>
                      <a:prstDash val="solid"/>
                      <a:round/>
                      <a:headEnd type="none" w="med" len="med"/>
                      <a:tailEnd type="none" w="med" len="med"/>
                    </a:lnL>
                    <a:lnR w="12700" cap="flat" cmpd="sng" algn="ctr">
                      <a:solidFill>
                        <a:srgbClr val="83D1F5"/>
                      </a:solidFill>
                      <a:prstDash val="solid"/>
                      <a:round/>
                      <a:headEnd type="none" w="med" len="med"/>
                      <a:tailEnd type="none" w="med" len="med"/>
                    </a:lnR>
                    <a:lnT w="12700" cap="flat" cmpd="sng" algn="ctr">
                      <a:solidFill>
                        <a:srgbClr val="83D1F5"/>
                      </a:solidFill>
                      <a:prstDash val="solid"/>
                      <a:round/>
                      <a:headEnd type="none" w="med" len="med"/>
                      <a:tailEnd type="none" w="med" len="med"/>
                    </a:lnT>
                    <a:lnB w="12700" cap="flat" cmpd="sng" algn="ctr">
                      <a:solidFill>
                        <a:srgbClr val="83D1F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indent="0" defTabSz="914400">
                        <a:spcBef>
                          <a:spcPts val="400"/>
                        </a:spcBef>
                        <a:spcAft>
                          <a:spcPts val="400"/>
                        </a:spcAft>
                        <a:buSzTx/>
                        <a:buFont typeface="Arial" pitchFamily="34"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1200" b="0" dirty="0" smtClean="0">
                          <a:solidFill>
                            <a:schemeClr val="bg1">
                              <a:lumMod val="50000"/>
                            </a:schemeClr>
                          </a:solidFill>
                          <a:latin typeface="+mj-lt"/>
                        </a:rPr>
                        <a:t>Secure access and </a:t>
                      </a:r>
                      <a:br>
                        <a:rPr lang="en-US" sz="1200" b="0" dirty="0" smtClean="0">
                          <a:solidFill>
                            <a:schemeClr val="bg1">
                              <a:lumMod val="50000"/>
                            </a:schemeClr>
                          </a:solidFill>
                          <a:latin typeface="+mj-lt"/>
                        </a:rPr>
                      </a:br>
                      <a:r>
                        <a:rPr lang="en-US" sz="1200" b="0" dirty="0" smtClean="0">
                          <a:solidFill>
                            <a:schemeClr val="bg1">
                              <a:lumMod val="50000"/>
                            </a:schemeClr>
                          </a:solidFill>
                          <a:latin typeface="+mj-lt"/>
                        </a:rPr>
                        <a:t>transactions for customers, partners and employees</a:t>
                      </a:r>
                    </a:p>
                  </a:txBody>
                  <a:tcPr marL="91438" marR="0" marT="91440">
                    <a:lnL w="12700" cap="flat" cmpd="sng" algn="ctr">
                      <a:solidFill>
                        <a:srgbClr val="83D1F5"/>
                      </a:solidFill>
                      <a:prstDash val="solid"/>
                      <a:round/>
                      <a:headEnd type="none" w="med" len="med"/>
                      <a:tailEnd type="none" w="med" len="med"/>
                    </a:lnL>
                    <a:lnR w="12700" cap="flat" cmpd="sng" algn="ctr">
                      <a:solidFill>
                        <a:srgbClr val="83D1F5"/>
                      </a:solidFill>
                      <a:prstDash val="solid"/>
                      <a:round/>
                      <a:headEnd type="none" w="med" len="med"/>
                      <a:tailEnd type="none" w="med" len="med"/>
                    </a:lnR>
                    <a:lnT w="12700" cap="flat" cmpd="sng" algn="ctr">
                      <a:solidFill>
                        <a:srgbClr val="83D1F5"/>
                      </a:solidFill>
                      <a:prstDash val="solid"/>
                      <a:round/>
                      <a:headEnd type="none" w="med" len="med"/>
                      <a:tailEnd type="none" w="med" len="med"/>
                    </a:lnT>
                    <a:lnB w="12700" cap="flat" cmpd="sng" algn="ctr">
                      <a:solidFill>
                        <a:srgbClr val="83D1F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314325">
                <a:tc gridSpan="4">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lvl="1" indent="0" algn="ctr"/>
                      <a:r>
                        <a:rPr lang="en-US" sz="1600" b="1" i="1" dirty="0" smtClean="0">
                          <a:solidFill>
                            <a:schemeClr val="bg1"/>
                          </a:solidFill>
                        </a:rPr>
                        <a:t>Security Intelligence</a:t>
                      </a:r>
                      <a:endParaRPr lang="en-US" sz="1600" b="1" i="1" dirty="0">
                        <a:solidFill>
                          <a:schemeClr val="bg1"/>
                        </a:solidFill>
                      </a:endParaRPr>
                    </a:p>
                  </a:txBody>
                  <a:tcPr marL="91438" marR="91438" anchor="ctr">
                    <a:lnL w="12700" cap="flat" cmpd="sng" algn="ctr">
                      <a:solidFill>
                        <a:srgbClr val="83D1F5"/>
                      </a:solidFill>
                      <a:prstDash val="solid"/>
                      <a:round/>
                      <a:headEnd type="none" w="med" len="med"/>
                      <a:tailEnd type="none" w="med" len="med"/>
                    </a:lnL>
                    <a:lnR w="12700" cap="flat" cmpd="sng" algn="ctr">
                      <a:solidFill>
                        <a:srgbClr val="83D1F5"/>
                      </a:solidFill>
                      <a:prstDash val="solid"/>
                      <a:round/>
                      <a:headEnd type="none" w="med" len="med"/>
                      <a:tailEnd type="none" w="med" len="med"/>
                    </a:lnR>
                    <a:lnT w="12700" cap="flat" cmpd="sng" algn="ctr">
                      <a:solidFill>
                        <a:srgbClr val="83D1F5"/>
                      </a:solidFill>
                      <a:prstDash val="solid"/>
                      <a:round/>
                      <a:headEnd type="none" w="med" len="med"/>
                      <a:tailEnd type="none" w="med" len="med"/>
                    </a:lnT>
                    <a:lnB w="12700" cap="flat" cmpd="sng" algn="ctr">
                      <a:solidFill>
                        <a:srgbClr val="83D1F5"/>
                      </a:solidFill>
                      <a:prstDash val="solid"/>
                      <a:round/>
                      <a:headEnd type="none" w="med" len="med"/>
                      <a:tailEnd type="none" w="med" len="med"/>
                    </a:lnB>
                    <a:lnTlToBr w="12700" cmpd="sng">
                      <a:noFill/>
                      <a:prstDash val="solid"/>
                    </a:lnTlToBr>
                    <a:lnBlToTr w="12700" cmpd="sng">
                      <a:noFill/>
                      <a:prstDash val="solid"/>
                    </a:lnBlToTr>
                    <a:solidFill>
                      <a:srgbClr val="00649D"/>
                    </a:solidFill>
                  </a:tcPr>
                </a:tc>
                <a:tc hMerge="1">
                  <a:txBody>
                    <a:bodyPr/>
                    <a:lstStyle/>
                    <a:p>
                      <a:endParaRPr lang="en-US" dirty="0"/>
                    </a:p>
                  </a:txBody>
                  <a:tcPr>
                    <a:solidFill>
                      <a:schemeClr val="tx2"/>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854824">
                <a:tc gridSpan="4">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lvl="1"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smtClean="0">
                          <a:ln>
                            <a:noFill/>
                          </a:ln>
                          <a:solidFill>
                            <a:schemeClr val="bg1">
                              <a:lumMod val="50000"/>
                            </a:schemeClr>
                          </a:solidFill>
                          <a:effectLst/>
                          <a:latin typeface="+mn-lt"/>
                          <a:ea typeface="MS PGothic" pitchFamily="34" charset="-128"/>
                          <a:cs typeface="+mn-cs"/>
                        </a:rPr>
                        <a:t>A unified architecture for integrating  mobile security information and event management (SIEM), log management, anomaly detection, and configuration and vulnerability management</a:t>
                      </a:r>
                      <a:endParaRPr kumimoji="0" lang="en-US" altLang="en-US" sz="1200" b="1" i="1" u="none" strike="noStrike" kern="1200" cap="none" normalizeH="0" baseline="0" dirty="0" smtClean="0">
                        <a:ln>
                          <a:noFill/>
                        </a:ln>
                        <a:solidFill>
                          <a:schemeClr val="bg1">
                            <a:lumMod val="50000"/>
                          </a:schemeClr>
                        </a:solidFill>
                        <a:effectLst/>
                        <a:latin typeface="+mn-lt"/>
                        <a:ea typeface="MS PGothic" pitchFamily="34" charset="-128"/>
                        <a:cs typeface="+mn-cs"/>
                      </a:endParaRPr>
                    </a:p>
                  </a:txBody>
                  <a:tcPr marL="91438" marR="91438">
                    <a:lnL w="12700" cap="flat" cmpd="sng" algn="ctr">
                      <a:solidFill>
                        <a:srgbClr val="83D1F5"/>
                      </a:solidFill>
                      <a:prstDash val="solid"/>
                      <a:round/>
                      <a:headEnd type="none" w="med" len="med"/>
                      <a:tailEnd type="none" w="med" len="med"/>
                    </a:lnL>
                    <a:lnR w="12700" cap="flat" cmpd="sng" algn="ctr">
                      <a:solidFill>
                        <a:srgbClr val="83D1F5"/>
                      </a:solidFill>
                      <a:prstDash val="solid"/>
                      <a:round/>
                      <a:headEnd type="none" w="med" len="med"/>
                      <a:tailEnd type="none" w="med" len="med"/>
                    </a:lnR>
                    <a:lnT w="12700" cap="flat" cmpd="sng" algn="ctr">
                      <a:solidFill>
                        <a:srgbClr val="83D1F5"/>
                      </a:solidFill>
                      <a:prstDash val="solid"/>
                      <a:round/>
                      <a:headEnd type="none" w="med" len="med"/>
                      <a:tailEnd type="none" w="med" len="med"/>
                    </a:lnT>
                    <a:lnB w="12700" cap="flat" cmpd="sng" algn="ctr">
                      <a:solidFill>
                        <a:srgbClr val="83D1F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9" name="Rectangle 98"/>
          <p:cNvSpPr/>
          <p:nvPr/>
        </p:nvSpPr>
        <p:spPr bwMode="auto">
          <a:xfrm>
            <a:off x="349008" y="5982807"/>
            <a:ext cx="8436035" cy="267420"/>
          </a:xfrm>
          <a:prstGeom prst="rect">
            <a:avLst/>
          </a:prstGeom>
          <a:solidFill>
            <a:srgbClr val="FFFFFF"/>
          </a:solidFill>
          <a:ln w="6350">
            <a:solidFill>
              <a:srgbClr val="83D1F5"/>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649D"/>
                </a:solidFill>
                <a:effectLst/>
                <a:uLnTx/>
                <a:uFillTx/>
              </a:rPr>
              <a:t>IBM QRadar Security Intelligence Platform</a:t>
            </a:r>
            <a:endParaRPr kumimoji="0" lang="en-US" sz="1200" b="0" i="0" u="none" strike="noStrike" kern="0" cap="none" spc="0" normalizeH="0" baseline="0" noProof="0" dirty="0">
              <a:ln>
                <a:noFill/>
              </a:ln>
              <a:solidFill>
                <a:srgbClr val="00649D"/>
              </a:solidFill>
              <a:effectLst/>
              <a:uLnTx/>
              <a:uFillTx/>
            </a:endParaRPr>
          </a:p>
        </p:txBody>
      </p:sp>
      <p:graphicFrame>
        <p:nvGraphicFramePr>
          <p:cNvPr id="100" name="Table 99"/>
          <p:cNvGraphicFramePr>
            <a:graphicFrameLocks noGrp="1"/>
          </p:cNvGraphicFramePr>
          <p:nvPr>
            <p:extLst>
              <p:ext uri="{D42A27DB-BD31-4B8C-83A1-F6EECF244321}">
                <p14:modId xmlns:p14="http://schemas.microsoft.com/office/powerpoint/2010/main" val="4184154270"/>
              </p:ext>
            </p:extLst>
          </p:nvPr>
        </p:nvGraphicFramePr>
        <p:xfrm>
          <a:off x="344331" y="4136186"/>
          <a:ext cx="8445389" cy="872785"/>
        </p:xfrm>
        <a:graphic>
          <a:graphicData uri="http://schemas.openxmlformats.org/drawingml/2006/table">
            <a:tbl>
              <a:tblPr firstRow="1" bandRow="1"/>
              <a:tblGrid>
                <a:gridCol w="8445389"/>
              </a:tblGrid>
              <a:tr h="872785">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marL="0" marR="0" indent="0" algn="ctr" defTabSz="457200" rtl="0" eaLnBrk="1" fontAlgn="auto" latinLnBrk="0" hangingPunct="1">
                        <a:lnSpc>
                          <a:spcPct val="100000"/>
                        </a:lnSpc>
                        <a:spcBef>
                          <a:spcPts val="600"/>
                        </a:spcBef>
                        <a:spcAft>
                          <a:spcPts val="0"/>
                        </a:spcAft>
                        <a:buClrTx/>
                        <a:buSzTx/>
                        <a:buFontTx/>
                        <a:buNone/>
                        <a:tabLst/>
                        <a:defRPr/>
                      </a:pPr>
                      <a:endParaRPr lang="en-US" sz="1200" b="1" dirty="0" smtClean="0">
                        <a:solidFill>
                          <a:schemeClr val="bg2"/>
                        </a:solidFill>
                      </a:endParaRPr>
                    </a:p>
                  </a:txBody>
                  <a:tcPr>
                    <a:lnL w="12700" cap="flat" cmpd="sng" algn="ctr">
                      <a:solidFill>
                        <a:srgbClr val="83D1F5"/>
                      </a:solidFill>
                      <a:prstDash val="solid"/>
                      <a:round/>
                      <a:headEnd type="none" w="med" len="med"/>
                      <a:tailEnd type="none" w="med" len="med"/>
                    </a:lnL>
                    <a:lnR w="12700" cap="flat" cmpd="sng" algn="ctr">
                      <a:solidFill>
                        <a:srgbClr val="83D1F5"/>
                      </a:solidFill>
                      <a:prstDash val="solid"/>
                      <a:round/>
                      <a:headEnd type="none" w="med" len="med"/>
                      <a:tailEnd type="none" w="med" len="med"/>
                    </a:lnR>
                    <a:lnT w="12700" cap="flat" cmpd="sng" algn="ctr">
                      <a:solidFill>
                        <a:srgbClr val="83D1F5"/>
                      </a:solidFill>
                      <a:prstDash val="solid"/>
                      <a:round/>
                      <a:headEnd type="none" w="med" len="med"/>
                      <a:tailEnd type="none" w="med" len="med"/>
                    </a:lnT>
                    <a:lnB w="12700" cap="flat" cmpd="sng" algn="ctr">
                      <a:solidFill>
                        <a:srgbClr val="83D1F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1" name="TextBox 100"/>
          <p:cNvSpPr txBox="1"/>
          <p:nvPr/>
        </p:nvSpPr>
        <p:spPr>
          <a:xfrm>
            <a:off x="570721" y="4177974"/>
            <a:ext cx="24356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a:ln>
                  <a:noFill/>
                </a:ln>
                <a:solidFill>
                  <a:srgbClr val="00649D"/>
                </a:solidFill>
                <a:effectLst/>
                <a:uLnTx/>
                <a:uFillTx/>
              </a:rPr>
              <a:t>IBM </a:t>
            </a:r>
            <a:r>
              <a:rPr kumimoji="0" lang="en-US" sz="1200" b="1" i="0" u="none" strike="noStrike" kern="0" cap="none" spc="0" normalizeH="0" baseline="0" noProof="0" dirty="0" smtClean="0">
                <a:ln>
                  <a:noFill/>
                </a:ln>
                <a:solidFill>
                  <a:srgbClr val="00649D"/>
                </a:solidFill>
                <a:effectLst/>
                <a:uLnTx/>
                <a:uFillTx/>
              </a:rPr>
              <a:t>MobileFirst</a:t>
            </a:r>
            <a:br>
              <a:rPr kumimoji="0" lang="en-US" sz="1200" b="1" i="0" u="none" strike="noStrike" kern="0" cap="none" spc="0" normalizeH="0" baseline="0" noProof="0" dirty="0" smtClean="0">
                <a:ln>
                  <a:noFill/>
                </a:ln>
                <a:solidFill>
                  <a:srgbClr val="00649D"/>
                </a:solidFill>
                <a:effectLst/>
                <a:uLnTx/>
                <a:uFillTx/>
              </a:rPr>
            </a:br>
            <a:r>
              <a:rPr kumimoji="0" lang="en-US" sz="1200" b="1" i="0" u="none" strike="noStrike" kern="0" cap="none" spc="0" normalizeH="0" baseline="0" noProof="0" dirty="0" smtClean="0">
                <a:ln>
                  <a:noFill/>
                </a:ln>
                <a:solidFill>
                  <a:srgbClr val="00649D"/>
                </a:solidFill>
                <a:effectLst/>
                <a:uLnTx/>
                <a:uFillTx/>
              </a:rPr>
              <a:t>Protect (MaaS360)</a:t>
            </a:r>
            <a:endParaRPr kumimoji="0" lang="en-US" sz="1200" b="1" i="0" u="none" strike="noStrike" kern="0" cap="none" spc="0" normalizeH="0" baseline="0" noProof="0" dirty="0">
              <a:ln>
                <a:noFill/>
              </a:ln>
              <a:solidFill>
                <a:sysClr val="windowText" lastClr="000000"/>
              </a:solidFill>
              <a:effectLst/>
              <a:uLnTx/>
              <a:uFillTx/>
            </a:endParaRPr>
          </a:p>
        </p:txBody>
      </p:sp>
      <p:sp>
        <p:nvSpPr>
          <p:cNvPr id="102" name="TextBox 101"/>
          <p:cNvSpPr txBox="1"/>
          <p:nvPr/>
        </p:nvSpPr>
        <p:spPr>
          <a:xfrm>
            <a:off x="2770197" y="4177974"/>
            <a:ext cx="35615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smtClean="0">
                <a:ln>
                  <a:noFill/>
                </a:ln>
                <a:solidFill>
                  <a:srgbClr val="00649D"/>
                </a:solidFill>
                <a:effectLst/>
                <a:uLnTx/>
                <a:uFillTx/>
              </a:rPr>
              <a:t>IBM Security AppScan, Arxan </a:t>
            </a:r>
            <a:r>
              <a:rPr kumimoji="0" lang="en-US" sz="1200" b="1" i="0" u="none" strike="noStrike" kern="0" cap="none" spc="0" normalizeH="0" baseline="0" noProof="0" dirty="0">
                <a:ln>
                  <a:noFill/>
                </a:ln>
                <a:solidFill>
                  <a:srgbClr val="00649D"/>
                </a:solidFill>
                <a:effectLst/>
                <a:uLnTx/>
                <a:uFillTx/>
              </a:rPr>
              <a:t>Application </a:t>
            </a:r>
            <a:r>
              <a:rPr kumimoji="0" lang="en-US" sz="1200" b="1" i="0" u="none" strike="noStrike" kern="0" cap="none" spc="0" normalizeH="0" baseline="0" noProof="0" dirty="0" smtClean="0">
                <a:ln>
                  <a:noFill/>
                </a:ln>
                <a:solidFill>
                  <a:srgbClr val="00649D"/>
                </a:solidFill>
                <a:effectLst/>
                <a:uLnTx/>
                <a:uFillTx/>
              </a:rPr>
              <a:t>Protection, IBM </a:t>
            </a:r>
            <a:r>
              <a:rPr kumimoji="0" lang="en-US" sz="1200" b="1" i="0" u="none" strike="noStrike" kern="0" cap="none" spc="0" normalizeH="0" baseline="0" noProof="0" dirty="0">
                <a:ln>
                  <a:noFill/>
                </a:ln>
                <a:solidFill>
                  <a:srgbClr val="00649D"/>
                </a:solidFill>
                <a:effectLst/>
                <a:uLnTx/>
                <a:uFillTx/>
              </a:rPr>
              <a:t>Trusteer Mobile </a:t>
            </a:r>
            <a:r>
              <a:rPr kumimoji="0" lang="en-US" sz="1200" b="1" i="0" u="none" strike="noStrike" kern="0" cap="none" spc="0" normalizeH="0" baseline="0" noProof="0" dirty="0" smtClean="0">
                <a:ln>
                  <a:noFill/>
                </a:ln>
                <a:solidFill>
                  <a:srgbClr val="00649D"/>
                </a:solidFill>
                <a:effectLst/>
                <a:uLnTx/>
                <a:uFillTx/>
              </a:rPr>
              <a:t>SDK</a:t>
            </a:r>
          </a:p>
        </p:txBody>
      </p:sp>
      <p:sp>
        <p:nvSpPr>
          <p:cNvPr id="103" name="TextBox 102"/>
          <p:cNvSpPr txBox="1"/>
          <p:nvPr/>
        </p:nvSpPr>
        <p:spPr>
          <a:xfrm>
            <a:off x="6041843" y="4177974"/>
            <a:ext cx="275709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smtClean="0">
                <a:ln>
                  <a:noFill/>
                </a:ln>
                <a:solidFill>
                  <a:srgbClr val="00649D"/>
                </a:solidFill>
                <a:effectLst/>
                <a:uLnTx/>
                <a:uFillTx/>
              </a:rPr>
              <a:t>IBM Security Access Manager </a:t>
            </a:r>
            <a:br>
              <a:rPr kumimoji="0" lang="en-US" sz="1200" b="1" i="0" u="none" strike="noStrike" kern="0" cap="none" spc="0" normalizeH="0" baseline="0" noProof="0" dirty="0" smtClean="0">
                <a:ln>
                  <a:noFill/>
                </a:ln>
                <a:solidFill>
                  <a:srgbClr val="00649D"/>
                </a:solidFill>
                <a:effectLst/>
                <a:uLnTx/>
                <a:uFillTx/>
              </a:rPr>
            </a:br>
            <a:r>
              <a:rPr kumimoji="0" lang="en-US" sz="1200" b="1" i="0" u="none" strike="noStrike" kern="0" cap="none" spc="0" normalizeH="0" baseline="0" noProof="0" dirty="0" smtClean="0">
                <a:ln>
                  <a:noFill/>
                </a:ln>
                <a:solidFill>
                  <a:srgbClr val="00649D"/>
                </a:solidFill>
                <a:effectLst/>
                <a:uLnTx/>
                <a:uFillTx/>
              </a:rPr>
              <a:t>for Mobile, IBM Trusteer Pinpoint</a:t>
            </a:r>
          </a:p>
        </p:txBody>
      </p:sp>
      <p:sp>
        <p:nvSpPr>
          <p:cNvPr id="28" name="Right Arrow 27"/>
          <p:cNvSpPr/>
          <p:nvPr/>
        </p:nvSpPr>
        <p:spPr bwMode="auto">
          <a:xfrm flipV="1">
            <a:off x="495300" y="1553469"/>
            <a:ext cx="5181600" cy="1428720"/>
          </a:xfrm>
          <a:prstGeom prst="rightArrow">
            <a:avLst>
              <a:gd name="adj1" fmla="val 87883"/>
              <a:gd name="adj2" fmla="val 38999"/>
            </a:avLst>
          </a:prstGeom>
          <a:gradFill flip="none" rotWithShape="1">
            <a:gsLst>
              <a:gs pos="100000">
                <a:srgbClr val="002060"/>
              </a:gs>
              <a:gs pos="0">
                <a:srgbClr val="00B2EF">
                  <a:alpha val="75000"/>
                </a:srgbClr>
              </a:gs>
            </a:gsLst>
            <a:path path="circle">
              <a:fillToRect t="100000" r="100000"/>
            </a:path>
            <a:tileRect l="-100000" b="-100000"/>
          </a:gradFill>
          <a:ln w="19050">
            <a:noFill/>
          </a:ln>
          <a:effectLst/>
          <a:extLst/>
        </p:spPr>
        <p:txBody>
          <a:bodyPr/>
          <a:lstStyle/>
          <a:p>
            <a:pPr fontAlgn="auto">
              <a:spcBef>
                <a:spcPts val="0"/>
              </a:spcBef>
              <a:spcAft>
                <a:spcPts val="0"/>
              </a:spcAft>
              <a:defRPr/>
            </a:pPr>
            <a:endParaRPr lang="en-US" sz="1600" kern="0" dirty="0">
              <a:solidFill>
                <a:sysClr val="windowText" lastClr="000000"/>
              </a:solidFill>
              <a:ea typeface="ＭＳ Ｐゴシック" charset="0"/>
            </a:endParaRPr>
          </a:p>
        </p:txBody>
      </p:sp>
      <p:sp>
        <p:nvSpPr>
          <p:cNvPr id="29" name="Rectangle 28"/>
          <p:cNvSpPr/>
          <p:nvPr/>
        </p:nvSpPr>
        <p:spPr bwMode="auto">
          <a:xfrm flipV="1">
            <a:off x="628650" y="1924915"/>
            <a:ext cx="4533900" cy="971550"/>
          </a:xfrm>
          <a:prstGeom prst="rect">
            <a:avLst/>
          </a:prstGeom>
          <a:gradFill flip="none" rotWithShape="1">
            <a:gsLst>
              <a:gs pos="48000">
                <a:srgbClr val="00B2EF"/>
              </a:gs>
              <a:gs pos="93000">
                <a:srgbClr val="00649D">
                  <a:alpha val="0"/>
                </a:srgbClr>
              </a:gs>
              <a:gs pos="0">
                <a:srgbClr val="00B2EF">
                  <a:lumMod val="0"/>
                  <a:lumOff val="100000"/>
                </a:srgbClr>
              </a:gs>
            </a:gsLst>
            <a:lin ang="0" scaled="1"/>
            <a:tileRect/>
          </a:gradFill>
          <a:ln w="19050">
            <a:noFill/>
          </a:ln>
          <a:effectLst/>
          <a:extLst/>
        </p:spPr>
        <p:txBody>
          <a:bodyPr/>
          <a:lstStyle/>
          <a:p>
            <a:pPr fontAlgn="auto">
              <a:spcBef>
                <a:spcPts val="0"/>
              </a:spcBef>
              <a:spcAft>
                <a:spcPts val="0"/>
              </a:spcAft>
              <a:defRPr/>
            </a:pPr>
            <a:endParaRPr lang="en-US" sz="1600" kern="0" dirty="0">
              <a:solidFill>
                <a:sysClr val="windowText" lastClr="000000"/>
              </a:solidFill>
              <a:ea typeface="ＭＳ Ｐゴシック" charset="0"/>
            </a:endParaRPr>
          </a:p>
        </p:txBody>
      </p:sp>
      <p:sp>
        <p:nvSpPr>
          <p:cNvPr id="30" name="TextBox 29"/>
          <p:cNvSpPr txBox="1"/>
          <p:nvPr/>
        </p:nvSpPr>
        <p:spPr>
          <a:xfrm>
            <a:off x="2738438" y="1642340"/>
            <a:ext cx="2459037" cy="338554"/>
          </a:xfrm>
          <a:prstGeom prst="rect">
            <a:avLst/>
          </a:prstGeom>
          <a:noFill/>
        </p:spPr>
        <p:txBody>
          <a:bodyPr>
            <a:spAutoFit/>
          </a:bodyPr>
          <a:lstStyle/>
          <a:p>
            <a:pPr algn="r" fontAlgn="auto">
              <a:spcBef>
                <a:spcPts val="0"/>
              </a:spcBef>
              <a:spcAft>
                <a:spcPts val="0"/>
              </a:spcAft>
              <a:defRPr/>
            </a:pPr>
            <a:r>
              <a:rPr lang="en-US" sz="1600" b="1" i="1" dirty="0">
                <a:solidFill>
                  <a:srgbClr val="83D1F5"/>
                </a:solidFill>
                <a:ea typeface="ＭＳ Ｐゴシック" charset="0"/>
              </a:rPr>
              <a:t>Security Intelligence</a:t>
            </a:r>
            <a:endParaRPr lang="en-US" sz="1600" i="1" kern="0" cap="all" dirty="0">
              <a:solidFill>
                <a:srgbClr val="83D1F5"/>
              </a:solidFill>
              <a:ea typeface="ＭＳ Ｐゴシック" charset="0"/>
            </a:endParaRPr>
          </a:p>
        </p:txBody>
      </p:sp>
      <p:sp>
        <p:nvSpPr>
          <p:cNvPr id="31" name="TextBox 55"/>
          <p:cNvSpPr txBox="1">
            <a:spLocks noChangeArrowheads="1"/>
          </p:cNvSpPr>
          <p:nvPr/>
        </p:nvSpPr>
        <p:spPr bwMode="auto">
          <a:xfrm>
            <a:off x="2054224" y="2347190"/>
            <a:ext cx="2365375" cy="307777"/>
          </a:xfrm>
          <a:prstGeom prst="rect">
            <a:avLst/>
          </a:prstGeom>
          <a:noFill/>
          <a:ln w="9525">
            <a:noFill/>
            <a:miter lim="800000"/>
            <a:headEnd/>
            <a:tailEnd/>
          </a:ln>
        </p:spPr>
        <p:txBody>
          <a:bodyPr wrap="square">
            <a:spAutoFit/>
          </a:bodyPr>
          <a:lstStyle/>
          <a:p>
            <a:r>
              <a:rPr lang="en-US" altLang="en-US" sz="1400" b="1" i="1" dirty="0">
                <a:solidFill>
                  <a:srgbClr val="FFFFFF"/>
                </a:solidFill>
              </a:rPr>
              <a:t>Content Security</a:t>
            </a:r>
          </a:p>
        </p:txBody>
      </p:sp>
      <p:sp>
        <p:nvSpPr>
          <p:cNvPr id="32" name="TextBox 56"/>
          <p:cNvSpPr txBox="1">
            <a:spLocks noChangeArrowheads="1"/>
          </p:cNvSpPr>
          <p:nvPr/>
        </p:nvSpPr>
        <p:spPr bwMode="auto">
          <a:xfrm>
            <a:off x="2362200" y="2131290"/>
            <a:ext cx="2286000" cy="307777"/>
          </a:xfrm>
          <a:prstGeom prst="rect">
            <a:avLst/>
          </a:prstGeom>
          <a:noFill/>
          <a:ln w="9525">
            <a:noFill/>
            <a:miter lim="800000"/>
            <a:headEnd/>
            <a:tailEnd/>
          </a:ln>
        </p:spPr>
        <p:txBody>
          <a:bodyPr wrap="square">
            <a:spAutoFit/>
          </a:bodyPr>
          <a:lstStyle/>
          <a:p>
            <a:r>
              <a:rPr lang="en-US" altLang="en-US" sz="1400" b="1" i="1" dirty="0">
                <a:solidFill>
                  <a:srgbClr val="FFFFFF"/>
                </a:solidFill>
              </a:rPr>
              <a:t>Application Security	</a:t>
            </a:r>
          </a:p>
        </p:txBody>
      </p:sp>
      <p:sp>
        <p:nvSpPr>
          <p:cNvPr id="33" name="TextBox 57"/>
          <p:cNvSpPr txBox="1">
            <a:spLocks noChangeArrowheads="1"/>
          </p:cNvSpPr>
          <p:nvPr/>
        </p:nvSpPr>
        <p:spPr bwMode="auto">
          <a:xfrm>
            <a:off x="2693988" y="1913803"/>
            <a:ext cx="1963737" cy="307777"/>
          </a:xfrm>
          <a:prstGeom prst="rect">
            <a:avLst/>
          </a:prstGeom>
          <a:noFill/>
          <a:ln w="9525">
            <a:noFill/>
            <a:miter lim="800000"/>
            <a:headEnd/>
            <a:tailEnd/>
          </a:ln>
        </p:spPr>
        <p:txBody>
          <a:bodyPr>
            <a:spAutoFit/>
          </a:bodyPr>
          <a:lstStyle/>
          <a:p>
            <a:r>
              <a:rPr lang="en-US" altLang="en-US" sz="1400" b="1" i="1" dirty="0" smtClean="0">
                <a:solidFill>
                  <a:srgbClr val="FFFFFF"/>
                </a:solidFill>
              </a:rPr>
              <a:t>Identity &amp; Access</a:t>
            </a:r>
            <a:endParaRPr lang="en-US" altLang="en-US" sz="1400" b="1" i="1" dirty="0">
              <a:solidFill>
                <a:srgbClr val="FFFFFF"/>
              </a:solidFill>
            </a:endParaRPr>
          </a:p>
        </p:txBody>
      </p:sp>
      <p:sp>
        <p:nvSpPr>
          <p:cNvPr id="34" name="TextBox 58"/>
          <p:cNvSpPr txBox="1">
            <a:spLocks noChangeArrowheads="1"/>
          </p:cNvSpPr>
          <p:nvPr/>
        </p:nvSpPr>
        <p:spPr bwMode="auto">
          <a:xfrm>
            <a:off x="1733550" y="2574203"/>
            <a:ext cx="1704975" cy="307777"/>
          </a:xfrm>
          <a:prstGeom prst="rect">
            <a:avLst/>
          </a:prstGeom>
          <a:noFill/>
          <a:ln w="9525">
            <a:noFill/>
            <a:miter lim="800000"/>
            <a:headEnd/>
            <a:tailEnd/>
          </a:ln>
        </p:spPr>
        <p:txBody>
          <a:bodyPr>
            <a:spAutoFit/>
          </a:bodyPr>
          <a:lstStyle/>
          <a:p>
            <a:r>
              <a:rPr lang="en-US" altLang="en-US" sz="1400" b="1" i="1">
                <a:solidFill>
                  <a:srgbClr val="FFFFFF"/>
                </a:solidFill>
              </a:rPr>
              <a:t>Device Security</a:t>
            </a:r>
          </a:p>
        </p:txBody>
      </p:sp>
      <p:pic>
        <p:nvPicPr>
          <p:cNvPr id="35" name="Picture 3"/>
          <p:cNvPicPr>
            <a:picLocks noChangeAspect="1" noChangeArrowheads="1"/>
          </p:cNvPicPr>
          <p:nvPr/>
        </p:nvPicPr>
        <p:blipFill>
          <a:blip r:embed="rId5" cstate="print">
            <a:duotone>
              <a:srgbClr val="83D1F5">
                <a:shade val="45000"/>
                <a:satMod val="135000"/>
              </a:srgbClr>
              <a:prstClr val="white"/>
            </a:duotone>
            <a:lum bright="10000"/>
            <a:extLst/>
          </a:blip>
          <a:srcRect/>
          <a:stretch>
            <a:fillRect/>
          </a:stretch>
        </p:blipFill>
        <p:spPr bwMode="auto">
          <a:xfrm>
            <a:off x="4610834" y="2020165"/>
            <a:ext cx="527050" cy="734142"/>
          </a:xfrm>
          <a:prstGeom prst="rect">
            <a:avLst/>
          </a:prstGeom>
          <a:noFill/>
          <a:ln>
            <a:noFill/>
          </a:ln>
          <a:effectLst>
            <a:outerShdw blurRad="76200" dir="13500000" sy="23000" kx="1200000" algn="br" rotWithShape="0">
              <a:prstClr val="black">
                <a:alpha val="20000"/>
              </a:prstClr>
            </a:outerShdw>
          </a:effectLst>
          <a:extLst/>
        </p:spPr>
      </p:pic>
      <p:grpSp>
        <p:nvGrpSpPr>
          <p:cNvPr id="36" name="Group 215"/>
          <p:cNvGrpSpPr>
            <a:grpSpLocks/>
          </p:cNvGrpSpPr>
          <p:nvPr/>
        </p:nvGrpSpPr>
        <p:grpSpPr bwMode="auto">
          <a:xfrm>
            <a:off x="436563" y="1451840"/>
            <a:ext cx="1087437" cy="1492250"/>
            <a:chOff x="436700" y="1783593"/>
            <a:chExt cx="1087300" cy="1493543"/>
          </a:xfrm>
        </p:grpSpPr>
        <p:pic>
          <p:nvPicPr>
            <p:cNvPr id="37" name="Picture 36"/>
            <p:cNvPicPr>
              <a:picLocks noChangeAspect="1"/>
            </p:cNvPicPr>
            <p:nvPr/>
          </p:nvPicPr>
          <p:blipFill>
            <a:blip r:embed="rId6"/>
            <a:stretch>
              <a:fillRect/>
            </a:stretch>
          </p:blipFill>
          <p:spPr>
            <a:xfrm>
              <a:off x="436700" y="1783593"/>
              <a:ext cx="1087300" cy="1493543"/>
            </a:xfrm>
            <a:prstGeom prst="rect">
              <a:avLst/>
            </a:prstGeom>
            <a:effectLst>
              <a:outerShdw blurRad="63500" sx="102000" sy="102000" algn="ctr" rotWithShape="0">
                <a:prstClr val="black">
                  <a:alpha val="40000"/>
                </a:prstClr>
              </a:outerShdw>
            </a:effectLst>
          </p:spPr>
        </p:pic>
        <p:sp>
          <p:nvSpPr>
            <p:cNvPr id="38" name="TextBox 62"/>
            <p:cNvSpPr txBox="1">
              <a:spLocks noChangeArrowheads="1"/>
            </p:cNvSpPr>
            <p:nvPr/>
          </p:nvSpPr>
          <p:spPr bwMode="auto">
            <a:xfrm>
              <a:off x="447811" y="2231656"/>
              <a:ext cx="1066666" cy="370208"/>
            </a:xfrm>
            <a:prstGeom prst="rect">
              <a:avLst/>
            </a:prstGeom>
            <a:noFill/>
            <a:ln w="9525">
              <a:noFill/>
              <a:miter lim="800000"/>
              <a:headEnd/>
              <a:tailEnd/>
            </a:ln>
          </p:spPr>
          <p:txBody>
            <a:bodyPr>
              <a:spAutoFit/>
            </a:bodyPr>
            <a:lstStyle/>
            <a:p>
              <a:pPr algn="ctr"/>
              <a:r>
                <a:rPr lang="en-US" altLang="en-US" sz="1800" b="1">
                  <a:solidFill>
                    <a:srgbClr val="FFFFFF"/>
                  </a:solidFill>
                </a:rPr>
                <a:t>DATA</a:t>
              </a:r>
            </a:p>
          </p:txBody>
        </p:sp>
      </p:grpSp>
      <p:sp>
        <p:nvSpPr>
          <p:cNvPr id="39" name="Rectangular Callout 38"/>
          <p:cNvSpPr/>
          <p:nvPr/>
        </p:nvSpPr>
        <p:spPr bwMode="auto">
          <a:xfrm>
            <a:off x="292100" y="1288328"/>
            <a:ext cx="842963" cy="341312"/>
          </a:xfrm>
          <a:prstGeom prst="wedgeRectCallout">
            <a:avLst>
              <a:gd name="adj1" fmla="val -3674"/>
              <a:gd name="adj2" fmla="val 128017"/>
            </a:avLst>
          </a:prstGeom>
          <a:solidFill>
            <a:srgbClr val="17AF4B"/>
          </a:solidFill>
          <a:ln w="6350">
            <a:solidFill>
              <a:srgbClr val="FFFFFF"/>
            </a:solidFill>
          </a:ln>
          <a:effectLst>
            <a:outerShdw blurRad="63500" sx="102000" sy="102000" algn="ctr" rotWithShape="0">
              <a:prstClr val="black">
                <a:alpha val="40000"/>
              </a:prstClr>
            </a:outerShdw>
          </a:effectLst>
          <a:extLst/>
        </p:spPr>
        <p:txBody>
          <a:bodyPr lIns="0" tIns="0" rIns="0" bIns="0" anchor="ctr"/>
          <a:lstStyle/>
          <a:p>
            <a:pPr algn="ctr" fontAlgn="auto">
              <a:lnSpc>
                <a:spcPct val="90000"/>
              </a:lnSpc>
              <a:spcBef>
                <a:spcPts val="0"/>
              </a:spcBef>
              <a:spcAft>
                <a:spcPts val="0"/>
              </a:spcAft>
              <a:defRPr/>
            </a:pPr>
            <a:r>
              <a:rPr lang="en-US" sz="900" b="1" kern="0" dirty="0">
                <a:solidFill>
                  <a:srgbClr val="FFFFFF"/>
                </a:solidFill>
                <a:ea typeface="ＭＳ Ｐゴシック" charset="0"/>
              </a:rPr>
              <a:t>Personal and Consumer</a:t>
            </a:r>
          </a:p>
        </p:txBody>
      </p:sp>
      <p:sp>
        <p:nvSpPr>
          <p:cNvPr id="40" name="Rectangular Callout 39"/>
          <p:cNvSpPr/>
          <p:nvPr/>
        </p:nvSpPr>
        <p:spPr bwMode="auto">
          <a:xfrm>
            <a:off x="1189038" y="1288328"/>
            <a:ext cx="844550" cy="341312"/>
          </a:xfrm>
          <a:prstGeom prst="wedgeRectCallout">
            <a:avLst>
              <a:gd name="adj1" fmla="val -44858"/>
              <a:gd name="adj2" fmla="val 125740"/>
            </a:avLst>
          </a:prstGeom>
          <a:solidFill>
            <a:srgbClr val="00649D"/>
          </a:solidFill>
          <a:ln w="6350">
            <a:solidFill>
              <a:srgbClr val="FFFFFF"/>
            </a:solidFill>
          </a:ln>
          <a:effectLst>
            <a:outerShdw blurRad="63500" sx="102000" sy="102000" algn="ctr" rotWithShape="0">
              <a:prstClr val="black">
                <a:alpha val="40000"/>
              </a:prstClr>
            </a:outerShdw>
          </a:effectLst>
          <a:extLst/>
        </p:spPr>
        <p:txBody>
          <a:bodyPr lIns="0" tIns="0" rIns="0" bIns="0" anchor="ctr"/>
          <a:lstStyle/>
          <a:p>
            <a:pPr algn="ctr" fontAlgn="auto">
              <a:lnSpc>
                <a:spcPct val="90000"/>
              </a:lnSpc>
              <a:spcBef>
                <a:spcPts val="0"/>
              </a:spcBef>
              <a:spcAft>
                <a:spcPts val="0"/>
              </a:spcAft>
              <a:defRPr/>
            </a:pPr>
            <a:r>
              <a:rPr lang="en-US" sz="900" b="1" kern="0" dirty="0">
                <a:solidFill>
                  <a:srgbClr val="FFFFFF"/>
                </a:solidFill>
                <a:ea typeface="ＭＳ Ｐゴシック" charset="0"/>
              </a:rPr>
              <a:t>Enterprise</a:t>
            </a:r>
          </a:p>
        </p:txBody>
      </p:sp>
      <p:sp>
        <p:nvSpPr>
          <p:cNvPr id="41" name="TextBox 40"/>
          <p:cNvSpPr txBox="1"/>
          <p:nvPr/>
        </p:nvSpPr>
        <p:spPr>
          <a:xfrm>
            <a:off x="351781" y="4545717"/>
            <a:ext cx="225868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err="1" smtClean="0">
                <a:ln>
                  <a:noFill/>
                </a:ln>
                <a:solidFill>
                  <a:sysClr val="windowText" lastClr="000000"/>
                </a:solidFill>
                <a:effectLst/>
                <a:uLnTx/>
                <a:uFillTx/>
              </a:rPr>
              <a:t>Airwatch</a:t>
            </a:r>
            <a:r>
              <a:rPr kumimoji="0" lang="en-US" sz="1200" b="1" i="0" u="none" strike="noStrike" kern="0" cap="none" spc="0" normalizeH="0" baseline="0" noProof="0" dirty="0">
                <a:ln>
                  <a:noFill/>
                </a:ln>
                <a:solidFill>
                  <a:sysClr val="windowText" lastClr="000000"/>
                </a:solidFill>
                <a:effectLst/>
                <a:uLnTx/>
                <a:uFillTx/>
              </a:rPr>
              <a:t>, MobileIron, Good, Citrix, Microsoft, </a:t>
            </a:r>
            <a:r>
              <a:rPr kumimoji="0" lang="en-US" sz="1200" b="1" i="0" u="none" strike="noStrike" kern="0" cap="none" spc="0" normalizeH="0" baseline="0" noProof="0" dirty="0" err="1" smtClean="0">
                <a:ln>
                  <a:noFill/>
                </a:ln>
                <a:solidFill>
                  <a:sysClr val="windowText" lastClr="000000"/>
                </a:solidFill>
                <a:effectLst/>
                <a:uLnTx/>
                <a:uFillTx/>
              </a:rPr>
              <a:t>Mocana</a:t>
            </a:r>
            <a:endParaRPr kumimoji="0" lang="en-US" sz="1200" b="1" i="0" u="none" strike="noStrike" kern="0" cap="none" spc="0" normalizeH="0" baseline="0" noProof="0" dirty="0">
              <a:ln>
                <a:noFill/>
              </a:ln>
              <a:solidFill>
                <a:sysClr val="windowText" lastClr="000000"/>
              </a:solidFill>
              <a:effectLst/>
              <a:uLnTx/>
              <a:uFillTx/>
            </a:endParaRPr>
          </a:p>
        </p:txBody>
      </p:sp>
      <p:sp>
        <p:nvSpPr>
          <p:cNvPr id="42" name="TextBox 41"/>
          <p:cNvSpPr txBox="1"/>
          <p:nvPr/>
        </p:nvSpPr>
        <p:spPr>
          <a:xfrm>
            <a:off x="2770197" y="4595412"/>
            <a:ext cx="356159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HP </a:t>
            </a:r>
            <a:r>
              <a:rPr kumimoji="0" lang="en-US" sz="1200" b="1" i="0" u="none" strike="noStrike" kern="0" cap="none" spc="0" normalizeH="0" baseline="0" noProof="0" dirty="0">
                <a:ln>
                  <a:noFill/>
                </a:ln>
                <a:solidFill>
                  <a:sysClr val="windowText" lastClr="000000"/>
                </a:solidFill>
                <a:effectLst/>
                <a:uLnTx/>
                <a:uFillTx/>
              </a:rPr>
              <a:t>Fortify, Veracode, </a:t>
            </a:r>
            <a:r>
              <a:rPr kumimoji="0" lang="en-US" sz="1200" b="1" i="0" u="none" strike="noStrike" kern="0" cap="none" spc="0" normalizeH="0" baseline="0" noProof="0" dirty="0" err="1" smtClean="0">
                <a:ln>
                  <a:noFill/>
                </a:ln>
                <a:solidFill>
                  <a:sysClr val="windowText" lastClr="000000"/>
                </a:solidFill>
                <a:effectLst/>
                <a:uLnTx/>
                <a:uFillTx/>
              </a:rPr>
              <a:t>Proguard</a:t>
            </a:r>
            <a:endParaRPr kumimoji="0" lang="en-US" sz="1200" b="1" i="0" u="none" strike="noStrike" kern="0" cap="none" spc="0" normalizeH="0" baseline="0" noProof="0" dirty="0">
              <a:ln>
                <a:noFill/>
              </a:ln>
              <a:solidFill>
                <a:sysClr val="windowText" lastClr="000000"/>
              </a:solidFill>
              <a:effectLst/>
              <a:uLnTx/>
              <a:uFillTx/>
            </a:endParaRPr>
          </a:p>
        </p:txBody>
      </p:sp>
      <p:sp>
        <p:nvSpPr>
          <p:cNvPr id="43" name="TextBox 42"/>
          <p:cNvSpPr txBox="1"/>
          <p:nvPr/>
        </p:nvSpPr>
        <p:spPr>
          <a:xfrm>
            <a:off x="6041843" y="4595412"/>
            <a:ext cx="2757096"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CA, Oracle, RSA</a:t>
            </a:r>
            <a:endParaRPr kumimoji="0" lang="en-US" sz="1200" b="1" i="0" u="none" strike="noStrike" kern="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148449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1" grpId="0"/>
      <p:bldP spid="102" grpId="0"/>
      <p:bldP spid="103"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66" y="352365"/>
            <a:ext cx="8582709" cy="824841"/>
          </a:xfrm>
        </p:spPr>
        <p:txBody>
          <a:bodyPr/>
          <a:lstStyle/>
          <a:p>
            <a:r>
              <a:rPr lang="en-US" dirty="0" smtClean="0"/>
              <a:t>IBM Mobile Security: Powerful </a:t>
            </a:r>
            <a:r>
              <a:rPr lang="en-US" dirty="0" smtClean="0"/>
              <a:t>Security </a:t>
            </a:r>
            <a:r>
              <a:rPr lang="en-US" dirty="0" smtClean="0"/>
              <a:t>Solution Combinations </a:t>
            </a:r>
            <a:r>
              <a:rPr lang="en-US" dirty="0" smtClean="0"/>
              <a:t>Today</a:t>
            </a:r>
            <a:endParaRPr lang="en-US" dirty="0"/>
          </a:p>
        </p:txBody>
      </p:sp>
      <p:sp>
        <p:nvSpPr>
          <p:cNvPr id="20" name="Slide Number Placeholder 19"/>
          <p:cNvSpPr>
            <a:spLocks noGrp="1"/>
          </p:cNvSpPr>
          <p:nvPr>
            <p:ph type="sldNum" sz="quarter" idx="11"/>
          </p:nvPr>
        </p:nvSpPr>
        <p:spPr/>
        <p:txBody>
          <a:bodyPr/>
          <a:lstStyle/>
          <a:p>
            <a:pPr>
              <a:defRPr/>
            </a:pPr>
            <a:fld id="{F404CD76-D2CD-46DE-AE7C-E02F6A9CB87C}" type="slidenum">
              <a:rPr lang="en-US" smtClean="0"/>
              <a:pPr>
                <a:defRPr/>
              </a:pPr>
              <a:t>2</a:t>
            </a:fld>
            <a:endParaRPr lang="en-US" dirty="0"/>
          </a:p>
        </p:txBody>
      </p:sp>
      <p:sp>
        <p:nvSpPr>
          <p:cNvPr id="19" name="Footer Placeholder 18"/>
          <p:cNvSpPr>
            <a:spLocks noGrp="1"/>
          </p:cNvSpPr>
          <p:nvPr>
            <p:ph type="ftr" sz="quarter" idx="12"/>
          </p:nvPr>
        </p:nvSpPr>
        <p:spPr/>
        <p:txBody>
          <a:bodyPr/>
          <a:lstStyle/>
          <a:p>
            <a:r>
              <a:rPr lang="en-US" smtClean="0"/>
              <a:t>IBM and Business Partner Sellers Only</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521441279"/>
              </p:ext>
            </p:extLst>
          </p:nvPr>
        </p:nvGraphicFramePr>
        <p:xfrm>
          <a:off x="2337757" y="1377950"/>
          <a:ext cx="6603043" cy="4795520"/>
        </p:xfrm>
        <a:graphic>
          <a:graphicData uri="http://schemas.openxmlformats.org/drawingml/2006/table">
            <a:tbl>
              <a:tblPr firstRow="1" bandRow="1">
                <a:tableStyleId>{5940675A-B579-460E-94D1-54222C63F5DA}</a:tableStyleId>
              </a:tblPr>
              <a:tblGrid>
                <a:gridCol w="5015543"/>
                <a:gridCol w="215900"/>
                <a:gridCol w="1371600"/>
              </a:tblGrid>
              <a:tr h="853440">
                <a:tc>
                  <a:txBody>
                    <a:bodyPr/>
                    <a:lstStyle/>
                    <a:p>
                      <a:r>
                        <a:rPr lang="en-US" sz="1600" b="1" dirty="0" smtClean="0">
                          <a:solidFill>
                            <a:srgbClr val="1360AB"/>
                          </a:solidFill>
                        </a:rPr>
                        <a:t>Mobile Threat Management </a:t>
                      </a:r>
                      <a:r>
                        <a:rPr lang="en-US" sz="1400" dirty="0" smtClean="0"/>
                        <a:t>that can protect an organization from the various mobile threats that are hard to recognize ahead of time</a:t>
                      </a:r>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8000"/>
                        </a:solidFill>
                      </a:endParaRPr>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2400" dirty="0"/>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r>
              <a:tr h="853440">
                <a:tc>
                  <a:txBody>
                    <a:bodyPr/>
                    <a:lstStyle/>
                    <a:p>
                      <a:r>
                        <a:rPr lang="en-US" sz="1400" dirty="0" smtClean="0"/>
                        <a:t>Detecting </a:t>
                      </a:r>
                      <a:r>
                        <a:rPr lang="en-US" sz="1600" b="1" dirty="0" smtClean="0">
                          <a:solidFill>
                            <a:srgbClr val="1360AB"/>
                          </a:solidFill>
                        </a:rPr>
                        <a:t>Multi-factor Risks and</a:t>
                      </a:r>
                      <a:r>
                        <a:rPr lang="en-US" sz="1600" b="1" baseline="0" dirty="0" smtClean="0">
                          <a:solidFill>
                            <a:srgbClr val="1360AB"/>
                          </a:solidFill>
                        </a:rPr>
                        <a:t> </a:t>
                      </a:r>
                      <a:r>
                        <a:rPr lang="en-US" sz="1600" b="1" dirty="0" smtClean="0">
                          <a:solidFill>
                            <a:srgbClr val="1360AB"/>
                          </a:solidFill>
                        </a:rPr>
                        <a:t>Events</a:t>
                      </a:r>
                      <a:r>
                        <a:rPr lang="en-US" sz="1400" dirty="0" smtClean="0"/>
                        <a:t>, such as insider fraud, that can’t be determined by any single system or data set </a:t>
                      </a:r>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smtClean="0">
                        <a:solidFill>
                          <a:srgbClr val="008000"/>
                        </a:solidFill>
                      </a:endParaRPr>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2400" dirty="0"/>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r>
              <a:tr h="853440">
                <a:tc>
                  <a:txBody>
                    <a:bodyPr/>
                    <a:lstStyle/>
                    <a:p>
                      <a:r>
                        <a:rPr lang="en-US" sz="1400" dirty="0" smtClean="0"/>
                        <a:t>Mobile </a:t>
                      </a:r>
                      <a:r>
                        <a:rPr lang="en-US" sz="1600" b="1" dirty="0" smtClean="0">
                          <a:solidFill>
                            <a:srgbClr val="1360AB"/>
                          </a:solidFill>
                        </a:rPr>
                        <a:t>Identity Access Controls </a:t>
                      </a:r>
                      <a:r>
                        <a:rPr lang="en-US" sz="1400" dirty="0" smtClean="0"/>
                        <a:t>that integrate your identity and context into dynamic decisions on apps, content, and infrastructure access</a:t>
                      </a:r>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smtClean="0">
                        <a:solidFill>
                          <a:srgbClr val="008000"/>
                        </a:solidFill>
                      </a:endParaRPr>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2400" dirty="0"/>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r>
              <a:tr h="1259840">
                <a:tc>
                  <a:txBody>
                    <a:bodyPr/>
                    <a:lstStyle/>
                    <a:p>
                      <a:r>
                        <a:rPr lang="en-US" sz="1600" b="1" dirty="0" smtClean="0">
                          <a:solidFill>
                            <a:srgbClr val="1360AB"/>
                          </a:solidFill>
                        </a:rPr>
                        <a:t>Unified Endpoint Management </a:t>
                      </a:r>
                      <a:r>
                        <a:rPr lang="en-US" sz="1400" dirty="0" smtClean="0"/>
                        <a:t>that spans the broadest</a:t>
                      </a:r>
                      <a:r>
                        <a:rPr lang="en-US" sz="1400" baseline="0" dirty="0" smtClean="0"/>
                        <a:t> OS and device set in the industry from servers, PCs, Macs, tablets, smartphones, embedded and hardened devices, POS, and soon </a:t>
                      </a:r>
                      <a:r>
                        <a:rPr lang="en-US" sz="1400" baseline="0" dirty="0" err="1" smtClean="0"/>
                        <a:t>IoT</a:t>
                      </a:r>
                      <a:endParaRPr lang="en-US" sz="1400" dirty="0"/>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smtClean="0">
                        <a:solidFill>
                          <a:srgbClr val="008000"/>
                        </a:solidFill>
                      </a:endParaRPr>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2400" dirty="0"/>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r>
              <a:tr h="975360">
                <a:tc>
                  <a:txBody>
                    <a:bodyPr/>
                    <a:lstStyle/>
                    <a:p>
                      <a:r>
                        <a:rPr lang="en-US" sz="1400" dirty="0" smtClean="0"/>
                        <a:t>Integrated </a:t>
                      </a:r>
                      <a:r>
                        <a:rPr lang="en-US" sz="1600" b="1" dirty="0" smtClean="0">
                          <a:solidFill>
                            <a:srgbClr val="1360AB"/>
                          </a:solidFill>
                        </a:rPr>
                        <a:t>Application Security </a:t>
                      </a:r>
                      <a:r>
                        <a:rPr lang="en-US" sz="1400" dirty="0" smtClean="0"/>
                        <a:t>that can be instrumented into mobile applications at the time of compile or app catalog distribution</a:t>
                      </a:r>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smtClean="0">
                        <a:solidFill>
                          <a:srgbClr val="008000"/>
                        </a:solidFill>
                      </a:endParaRPr>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2400" dirty="0"/>
                    </a:p>
                  </a:txBody>
                  <a:tcPr marT="60960" marB="6096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 name="Picture 8"/>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7628" y="1547083"/>
            <a:ext cx="1229361" cy="3725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61" y="3373188"/>
            <a:ext cx="2117628" cy="29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0723" y="2455244"/>
            <a:ext cx="1206266"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186" y="4129602"/>
            <a:ext cx="1898803" cy="757885"/>
          </a:xfrm>
          <a:prstGeom prst="rect">
            <a:avLst/>
          </a:prstGeom>
        </p:spPr>
      </p:pic>
      <p:pic>
        <p:nvPicPr>
          <p:cNvPr id="11"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20039" y="1619539"/>
            <a:ext cx="1006247" cy="33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9795" y="4197119"/>
            <a:ext cx="546262" cy="728349"/>
          </a:xfrm>
          <a:prstGeom prst="rect">
            <a:avLst/>
          </a:prstGeom>
        </p:spPr>
      </p:pic>
      <p:pic>
        <p:nvPicPr>
          <p:cNvPr id="13" name="Picture 1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51701" y="3205903"/>
            <a:ext cx="1028095" cy="528136"/>
          </a:xfrm>
          <a:prstGeom prst="rect">
            <a:avLst/>
          </a:prstGeom>
        </p:spPr>
      </p:pic>
      <p:pic>
        <p:nvPicPr>
          <p:cNvPr id="16" name="Picture 1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41330" y="2455244"/>
            <a:ext cx="1028095" cy="528136"/>
          </a:xfrm>
          <a:prstGeom prst="rect">
            <a:avLst/>
          </a:prstGeom>
        </p:spPr>
      </p:pic>
      <p:pic>
        <p:nvPicPr>
          <p:cNvPr id="17" name="Picture 1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20039" y="5378331"/>
            <a:ext cx="1028095" cy="528136"/>
          </a:xfrm>
          <a:prstGeom prst="rect">
            <a:avLst/>
          </a:prstGeom>
        </p:spPr>
      </p:pic>
      <p:pic>
        <p:nvPicPr>
          <p:cNvPr id="1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059" y="5392245"/>
            <a:ext cx="200393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42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07466" y="352365"/>
            <a:ext cx="8582709" cy="458587"/>
          </a:xfrm>
        </p:spPr>
        <p:txBody>
          <a:bodyPr/>
          <a:lstStyle/>
          <a:p>
            <a:r>
              <a:rPr lang="en-US" smtClean="0">
                <a:latin typeface="+mj-lt"/>
              </a:rPr>
              <a:t>How does MobileFirst Protect work?</a:t>
            </a:r>
            <a:endParaRPr lang="en-US" dirty="0">
              <a:latin typeface="+mj-lt"/>
            </a:endParaRPr>
          </a:p>
        </p:txBody>
      </p:sp>
      <p:sp>
        <p:nvSpPr>
          <p:cNvPr id="6" name="Slide Number Placeholder 5"/>
          <p:cNvSpPr>
            <a:spLocks noGrp="1"/>
          </p:cNvSpPr>
          <p:nvPr>
            <p:ph type="sldNum" sz="quarter" idx="11"/>
          </p:nvPr>
        </p:nvSpPr>
        <p:spPr/>
        <p:txBody>
          <a:bodyPr/>
          <a:lstStyle/>
          <a:p>
            <a:pPr>
              <a:defRPr/>
            </a:pPr>
            <a:fld id="{F404CD76-D2CD-46DE-AE7C-E02F6A9CB87C}" type="slidenum">
              <a:rPr lang="en-US" smtClean="0">
                <a:latin typeface="+mj-lt"/>
              </a:rPr>
              <a:pPr>
                <a:defRPr/>
              </a:pPr>
              <a:t>3</a:t>
            </a:fld>
            <a:endParaRPr lang="en-US" dirty="0">
              <a:latin typeface="+mj-lt"/>
            </a:endParaRPr>
          </a:p>
        </p:txBody>
      </p:sp>
      <p:sp>
        <p:nvSpPr>
          <p:cNvPr id="5" name="Footer Placeholder 4"/>
          <p:cNvSpPr>
            <a:spLocks noGrp="1"/>
          </p:cNvSpPr>
          <p:nvPr>
            <p:ph type="ftr" sz="quarter" idx="12"/>
          </p:nvPr>
        </p:nvSpPr>
        <p:spPr/>
        <p:txBody>
          <a:bodyPr/>
          <a:lstStyle/>
          <a:p>
            <a:r>
              <a:rPr lang="en-US" smtClean="0">
                <a:latin typeface="+mj-lt"/>
              </a:rPr>
              <a:t>IBM and Business Partner Sellers Only</a:t>
            </a:r>
            <a:endParaRPr lang="en-US" dirty="0">
              <a:latin typeface="+mj-lt"/>
            </a:endParaRPr>
          </a:p>
        </p:txBody>
      </p:sp>
      <p:sp>
        <p:nvSpPr>
          <p:cNvPr id="30722" name="Content Placeholder 2"/>
          <p:cNvSpPr>
            <a:spLocks noGrp="1"/>
          </p:cNvSpPr>
          <p:nvPr>
            <p:ph idx="4294967295"/>
          </p:nvPr>
        </p:nvSpPr>
        <p:spPr>
          <a:xfrm>
            <a:off x="407466" y="1543050"/>
            <a:ext cx="4028536" cy="4243388"/>
          </a:xfrm>
        </p:spPr>
        <p:txBody>
          <a:bodyPr/>
          <a:lstStyle/>
          <a:p>
            <a:pPr marL="0" lvl="1" indent="0">
              <a:spcBef>
                <a:spcPts val="1200"/>
              </a:spcBef>
              <a:buFont typeface="Arial" charset="0"/>
              <a:buNone/>
            </a:pPr>
            <a:r>
              <a:rPr lang="en-US" sz="2000" b="1" dirty="0" smtClean="0">
                <a:latin typeface="+mj-lt"/>
              </a:rPr>
              <a:t>Suite of Productivity Apps</a:t>
            </a:r>
          </a:p>
          <a:p>
            <a:pPr marL="0" lvl="1" indent="0">
              <a:spcBef>
                <a:spcPts val="1200"/>
              </a:spcBef>
              <a:buNone/>
            </a:pPr>
            <a:r>
              <a:rPr lang="en-US" sz="2000" dirty="0">
                <a:latin typeface="+mj-lt"/>
              </a:rPr>
              <a:t>Enterprise App Store</a:t>
            </a:r>
          </a:p>
          <a:p>
            <a:pPr marL="0" lvl="1" indent="0">
              <a:spcBef>
                <a:spcPts val="1200"/>
              </a:spcBef>
              <a:buFont typeface="Arial" charset="0"/>
              <a:buNone/>
            </a:pPr>
            <a:r>
              <a:rPr lang="en-US" sz="2000" dirty="0" smtClean="0">
                <a:latin typeface="+mj-lt"/>
              </a:rPr>
              <a:t>Secure </a:t>
            </a:r>
            <a:r>
              <a:rPr lang="en-US" sz="2000" dirty="0">
                <a:latin typeface="+mj-lt"/>
              </a:rPr>
              <a:t>Mail</a:t>
            </a:r>
          </a:p>
          <a:p>
            <a:pPr marL="0" lvl="1" indent="0">
              <a:spcBef>
                <a:spcPts val="1200"/>
              </a:spcBef>
              <a:buFont typeface="Arial" charset="0"/>
              <a:buNone/>
            </a:pPr>
            <a:r>
              <a:rPr lang="en-US" sz="2000" dirty="0" smtClean="0">
                <a:latin typeface="+mj-lt"/>
              </a:rPr>
              <a:t>Secure Browser</a:t>
            </a:r>
          </a:p>
          <a:p>
            <a:pPr marL="0" lvl="1" indent="0">
              <a:spcBef>
                <a:spcPts val="1200"/>
              </a:spcBef>
              <a:buFont typeface="Arial" charset="0"/>
              <a:buNone/>
            </a:pPr>
            <a:r>
              <a:rPr lang="en-US" sz="2000" dirty="0" smtClean="0">
                <a:latin typeface="+mj-lt"/>
              </a:rPr>
              <a:t>Enterprise Gateway</a:t>
            </a:r>
            <a:endParaRPr lang="en-US" sz="2000" dirty="0">
              <a:latin typeface="+mj-lt"/>
            </a:endParaRPr>
          </a:p>
          <a:p>
            <a:pPr marL="0" lvl="1" indent="0">
              <a:spcBef>
                <a:spcPts val="1200"/>
              </a:spcBef>
              <a:buFont typeface="Arial" charset="0"/>
              <a:buNone/>
            </a:pPr>
            <a:r>
              <a:rPr lang="en-US" sz="2000" dirty="0" smtClean="0">
                <a:latin typeface="+mj-lt"/>
              </a:rPr>
              <a:t>Content Sync and Share</a:t>
            </a:r>
          </a:p>
          <a:p>
            <a:pPr marL="0" lvl="1" indent="0">
              <a:spcBef>
                <a:spcPts val="1200"/>
              </a:spcBef>
              <a:buFont typeface="Arial" charset="0"/>
              <a:buNone/>
            </a:pPr>
            <a:r>
              <a:rPr lang="en-US" sz="2000" dirty="0" smtClean="0">
                <a:latin typeface="+mj-lt"/>
              </a:rPr>
              <a:t>Document Editor</a:t>
            </a:r>
            <a:endParaRPr lang="en-US" sz="2000" dirty="0">
              <a:latin typeface="+mj-lt"/>
            </a:endParaRPr>
          </a:p>
        </p:txBody>
      </p:sp>
      <p:grpSp>
        <p:nvGrpSpPr>
          <p:cNvPr id="30725" name="Group 3"/>
          <p:cNvGrpSpPr>
            <a:grpSpLocks noChangeAspect="1"/>
          </p:cNvGrpSpPr>
          <p:nvPr/>
        </p:nvGrpSpPr>
        <p:grpSpPr bwMode="auto">
          <a:xfrm>
            <a:off x="4665883" y="2110067"/>
            <a:ext cx="3918659" cy="3373346"/>
            <a:chOff x="2677401" y="1339251"/>
            <a:chExt cx="3581400" cy="2752165"/>
          </a:xfrm>
        </p:grpSpPr>
        <p:pic>
          <p:nvPicPr>
            <p:cNvPr id="30726" name="Picture 27" descr="MaaS360 layer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7401" y="1339251"/>
              <a:ext cx="3581400" cy="275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 descr="iPad mini home screen.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8427" y="1651429"/>
              <a:ext cx="1469487" cy="213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photo 1.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24172" y="1651429"/>
              <a:ext cx="1480183" cy="213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152658" y="1543050"/>
            <a:ext cx="4976402" cy="400110"/>
          </a:xfrm>
          <a:prstGeom prst="rect">
            <a:avLst/>
          </a:prstGeom>
          <a:noFill/>
        </p:spPr>
        <p:txBody>
          <a:bodyPr wrap="square" rtlCol="0">
            <a:spAutoFit/>
          </a:bodyPr>
          <a:lstStyle/>
          <a:p>
            <a:pPr algn="ctr"/>
            <a:r>
              <a:rPr lang="en-US" sz="2000" b="1" dirty="0" smtClean="0">
                <a:latin typeface="+mj-lt"/>
              </a:rPr>
              <a:t>Separate Work / Personal Mobility</a:t>
            </a:r>
            <a:endParaRPr lang="en-US" sz="2000" b="1" dirty="0">
              <a:latin typeface="+mj-lt"/>
            </a:endParaRPr>
          </a:p>
        </p:txBody>
      </p:sp>
      <p:sp>
        <p:nvSpPr>
          <p:cNvPr id="3" name="TextBox 2"/>
          <p:cNvSpPr txBox="1"/>
          <p:nvPr/>
        </p:nvSpPr>
        <p:spPr>
          <a:xfrm>
            <a:off x="4242278" y="5482618"/>
            <a:ext cx="4886781" cy="646331"/>
          </a:xfrm>
          <a:prstGeom prst="rect">
            <a:avLst/>
          </a:prstGeom>
          <a:noFill/>
        </p:spPr>
        <p:txBody>
          <a:bodyPr wrap="square" rtlCol="0">
            <a:spAutoFit/>
          </a:bodyPr>
          <a:lstStyle/>
          <a:p>
            <a:pPr algn="ctr"/>
            <a:r>
              <a:rPr lang="en-US" dirty="0" smtClean="0">
                <a:latin typeface="+mj-lt"/>
              </a:rPr>
              <a:t>Enterprise users and assets secured with MaaS360 Trusted Workplace™ Technology</a:t>
            </a:r>
            <a:endParaRPr lang="en-US" dirty="0">
              <a:latin typeface="+mj-lt"/>
            </a:endParaRPr>
          </a:p>
        </p:txBody>
      </p:sp>
    </p:spTree>
    <p:extLst>
      <p:ext uri="{BB962C8B-B14F-4D97-AF65-F5344CB8AC3E}">
        <p14:creationId xmlns:p14="http://schemas.microsoft.com/office/powerpoint/2010/main" val="31484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Trusted Workplace™ Security technology</a:t>
            </a:r>
            <a:endParaRPr lang="en-US" dirty="0"/>
          </a:p>
        </p:txBody>
      </p:sp>
      <p:sp>
        <p:nvSpPr>
          <p:cNvPr id="3" name="Slide Number Placeholder 2"/>
          <p:cNvSpPr>
            <a:spLocks noGrp="1"/>
          </p:cNvSpPr>
          <p:nvPr>
            <p:ph type="sldNum" sz="quarter" idx="11"/>
          </p:nvPr>
        </p:nvSpPr>
        <p:spPr/>
        <p:txBody>
          <a:bodyPr/>
          <a:lstStyle/>
          <a:p>
            <a:fld id="{C93E91E6-AA11-1B46-BCEB-52407661BACF}" type="slidenum">
              <a:rPr lang="en-US" smtClean="0"/>
              <a:pPr/>
              <a:t>4</a:t>
            </a:fld>
            <a:endParaRPr lang="en-US"/>
          </a:p>
        </p:txBody>
      </p:sp>
      <p:sp>
        <p:nvSpPr>
          <p:cNvPr id="7" name="Footer Placeholder 6"/>
          <p:cNvSpPr>
            <a:spLocks noGrp="1"/>
          </p:cNvSpPr>
          <p:nvPr>
            <p:ph type="ftr" sz="quarter" idx="12"/>
          </p:nvPr>
        </p:nvSpPr>
        <p:spPr/>
        <p:txBody>
          <a:bodyPr/>
          <a:lstStyle/>
          <a:p>
            <a:r>
              <a:rPr lang="en-US" smtClean="0"/>
              <a:t>IBM and Business Partner Sellers Only</a:t>
            </a:r>
            <a:endParaRPr lang="en-US" dirty="0"/>
          </a:p>
        </p:txBody>
      </p:sp>
      <p:sp>
        <p:nvSpPr>
          <p:cNvPr id="4" name="TextBox 3"/>
          <p:cNvSpPr txBox="1"/>
          <p:nvPr/>
        </p:nvSpPr>
        <p:spPr>
          <a:xfrm>
            <a:off x="6150635" y="1366774"/>
            <a:ext cx="2667180" cy="1692771"/>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txBody>
          <a:bodyPr wrap="square" rtlCol="0">
            <a:spAutoFit/>
          </a:bodyPr>
          <a:lstStyle/>
          <a:p>
            <a:pPr algn="ctr"/>
            <a:r>
              <a:rPr lang="en-US" b="1" dirty="0" smtClean="0">
                <a:solidFill>
                  <a:srgbClr val="00649D"/>
                </a:solidFill>
              </a:rPr>
              <a:t>Did you know?</a:t>
            </a:r>
          </a:p>
          <a:p>
            <a:pPr algn="ctr"/>
            <a:r>
              <a:rPr lang="en-US" dirty="0" smtClean="0"/>
              <a:t>MaaS360 has over </a:t>
            </a:r>
            <a:br>
              <a:rPr lang="en-US" dirty="0" smtClean="0"/>
            </a:br>
            <a:r>
              <a:rPr lang="en-US" sz="3200" b="1" dirty="0" smtClean="0">
                <a:solidFill>
                  <a:srgbClr val="00649D"/>
                </a:solidFill>
              </a:rPr>
              <a:t>1,175</a:t>
            </a:r>
            <a:r>
              <a:rPr lang="en-US" sz="2400" dirty="0">
                <a:solidFill>
                  <a:srgbClr val="00649D"/>
                </a:solidFill>
              </a:rPr>
              <a:t/>
            </a:r>
            <a:br>
              <a:rPr lang="en-US" sz="2400" dirty="0">
                <a:solidFill>
                  <a:srgbClr val="00649D"/>
                </a:solidFill>
              </a:rPr>
            </a:br>
            <a:r>
              <a:rPr lang="en-US" dirty="0" smtClean="0"/>
              <a:t>different security policy settings and controls</a:t>
            </a:r>
            <a:endParaRPr lang="en-US" dirty="0"/>
          </a:p>
        </p:txBody>
      </p:sp>
      <p:pic>
        <p:nvPicPr>
          <p:cNvPr id="8" name="Picture 7" descr="Screen Shot 2015-01-29 at 5.59.18 PM.pn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5046" y="1170128"/>
            <a:ext cx="6361126" cy="5107052"/>
          </a:xfrm>
          <a:prstGeom prst="rect">
            <a:avLst/>
          </a:prstGeom>
        </p:spPr>
      </p:pic>
    </p:spTree>
    <p:extLst>
      <p:ext uri="{BB962C8B-B14F-4D97-AF65-F5344CB8AC3E}">
        <p14:creationId xmlns:p14="http://schemas.microsoft.com/office/powerpoint/2010/main" val="13266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2.9|50.6"/>
</p:tagLst>
</file>

<file path=ppt/theme/theme1.xml><?xml version="1.0" encoding="utf-8"?>
<a:theme xmlns:a="http://schemas.openxmlformats.org/drawingml/2006/main" name="11_Office Theme">
  <a:themeElements>
    <a:clrScheme name="Custom 4">
      <a:dk1>
        <a:sysClr val="windowText" lastClr="000000"/>
      </a:dk1>
      <a:lt1>
        <a:sysClr val="window" lastClr="FFFFFF"/>
      </a:lt1>
      <a:dk2>
        <a:srgbClr val="D85D28"/>
      </a:dk2>
      <a:lt2>
        <a:srgbClr val="EEECE1"/>
      </a:lt2>
      <a:accent1>
        <a:srgbClr val="8CC63F"/>
      </a:accent1>
      <a:accent2>
        <a:srgbClr val="17AF4B"/>
      </a:accent2>
      <a:accent3>
        <a:srgbClr val="00B2EF"/>
      </a:accent3>
      <a:accent4>
        <a:srgbClr val="83D1F5"/>
      </a:accent4>
      <a:accent5>
        <a:srgbClr val="008052"/>
      </a:accent5>
      <a:accent6>
        <a:srgbClr val="004266"/>
      </a:accent6>
      <a:hlink>
        <a:srgbClr val="7030A0"/>
      </a:hlink>
      <a:folHlink>
        <a:srgbClr val="AB73D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7_Office Theme 2">
        <a:dk1>
          <a:srgbClr val="000000"/>
        </a:dk1>
        <a:lt1>
          <a:srgbClr val="FFFFFF"/>
        </a:lt1>
        <a:dk2>
          <a:srgbClr val="1F497D"/>
        </a:dk2>
        <a:lt2>
          <a:srgbClr val="EEECE1"/>
        </a:lt2>
        <a:accent1>
          <a:srgbClr val="8D1F7D"/>
        </a:accent1>
        <a:accent2>
          <a:srgbClr val="F0871E"/>
        </a:accent2>
        <a:accent3>
          <a:srgbClr val="FFFFFF"/>
        </a:accent3>
        <a:accent4>
          <a:srgbClr val="000000"/>
        </a:accent4>
        <a:accent5>
          <a:srgbClr val="C5ABBF"/>
        </a:accent5>
        <a:accent6>
          <a:srgbClr val="D97A1A"/>
        </a:accent6>
        <a:hlink>
          <a:srgbClr val="008000"/>
        </a:hlink>
        <a:folHlink>
          <a:srgbClr val="FFCC00"/>
        </a:folHlink>
      </a:clrScheme>
      <a:clrMap bg1="lt1" tx1="dk1" bg2="lt2" tx2="dk2" accent1="accent1" accent2="accent2" accent3="accent3" accent4="accent4" accent5="accent5" accent6="accent6" hlink="hlink" folHlink="folHlink"/>
    </a:extraClrScheme>
    <a:extraClrScheme>
      <a:clrScheme name="7_Office Theme 3">
        <a:dk1>
          <a:srgbClr val="000000"/>
        </a:dk1>
        <a:lt1>
          <a:srgbClr val="FFFFFF"/>
        </a:lt1>
        <a:dk2>
          <a:srgbClr val="1C4372"/>
        </a:dk2>
        <a:lt2>
          <a:srgbClr val="EEECE1"/>
        </a:lt2>
        <a:accent1>
          <a:srgbClr val="8D1F7D"/>
        </a:accent1>
        <a:accent2>
          <a:srgbClr val="F0871E"/>
        </a:accent2>
        <a:accent3>
          <a:srgbClr val="FFFFFF"/>
        </a:accent3>
        <a:accent4>
          <a:srgbClr val="000000"/>
        </a:accent4>
        <a:accent5>
          <a:srgbClr val="C5ABBF"/>
        </a:accent5>
        <a:accent6>
          <a:srgbClr val="D97A1A"/>
        </a:accent6>
        <a:hlink>
          <a:srgbClr val="008000"/>
        </a:hlink>
        <a:folHlink>
          <a:srgbClr val="FFCC00"/>
        </a:folHlink>
      </a:clrScheme>
      <a:clrMap bg1="lt1" tx1="dk1" bg2="lt2" tx2="dk2" accent1="accent1" accent2="accent2" accent3="accent3" accent4="accent4" accent5="accent5" accent6="accent6" hlink="hlink" folHlink="folHlink"/>
    </a:extraClrScheme>
    <a:extraClrScheme>
      <a:clrScheme name="7_Office Theme 4">
        <a:dk1>
          <a:srgbClr val="000000"/>
        </a:dk1>
        <a:lt1>
          <a:srgbClr val="FFFFFF"/>
        </a:lt1>
        <a:dk2>
          <a:srgbClr val="1D2171"/>
        </a:dk2>
        <a:lt2>
          <a:srgbClr val="EEECE1"/>
        </a:lt2>
        <a:accent1>
          <a:srgbClr val="8D1F7D"/>
        </a:accent1>
        <a:accent2>
          <a:srgbClr val="F0871E"/>
        </a:accent2>
        <a:accent3>
          <a:srgbClr val="FFFFFF"/>
        </a:accent3>
        <a:accent4>
          <a:srgbClr val="000000"/>
        </a:accent4>
        <a:accent5>
          <a:srgbClr val="C5ABBF"/>
        </a:accent5>
        <a:accent6>
          <a:srgbClr val="D97A1A"/>
        </a:accent6>
        <a:hlink>
          <a:srgbClr val="008000"/>
        </a:hlink>
        <a:folHlink>
          <a:srgbClr val="FFCC00"/>
        </a:folHlink>
      </a:clrScheme>
      <a:clrMap bg1="lt1" tx1="dk1" bg2="lt2" tx2="dk2" accent1="accent1" accent2="accent2" accent3="accent3" accent4="accent4" accent5="accent5" accent6="accent6" hlink="hlink" folHlink="folHlink"/>
    </a:extraClrScheme>
    <a:extraClrScheme>
      <a:clrScheme name="7_Office Theme 5">
        <a:dk1>
          <a:srgbClr val="000000"/>
        </a:dk1>
        <a:lt1>
          <a:srgbClr val="FFFFFF"/>
        </a:lt1>
        <a:dk2>
          <a:srgbClr val="244098"/>
        </a:dk2>
        <a:lt2>
          <a:srgbClr val="EEECE1"/>
        </a:lt2>
        <a:accent1>
          <a:srgbClr val="8D1F7D"/>
        </a:accent1>
        <a:accent2>
          <a:srgbClr val="F0871E"/>
        </a:accent2>
        <a:accent3>
          <a:srgbClr val="FFFFFF"/>
        </a:accent3>
        <a:accent4>
          <a:srgbClr val="000000"/>
        </a:accent4>
        <a:accent5>
          <a:srgbClr val="C5ABBF"/>
        </a:accent5>
        <a:accent6>
          <a:srgbClr val="D97A1A"/>
        </a:accent6>
        <a:hlink>
          <a:srgbClr val="008000"/>
        </a:hlink>
        <a:folHlink>
          <a:srgbClr val="FFCC00"/>
        </a:folHlink>
      </a:clrScheme>
      <a:clrMap bg1="lt1" tx1="dk1" bg2="lt2" tx2="dk2" accent1="accent1" accent2="accent2" accent3="accent3" accent4="accent4" accent5="accent5" accent6="accent6" hlink="hlink" folHlink="folHlink"/>
    </a:extraClrScheme>
    <a:extraClrScheme>
      <a:clrScheme name="7_Office Theme 6">
        <a:dk1>
          <a:srgbClr val="000000"/>
        </a:dk1>
        <a:lt1>
          <a:srgbClr val="FFFFFF"/>
        </a:lt1>
        <a:dk2>
          <a:srgbClr val="244098"/>
        </a:dk2>
        <a:lt2>
          <a:srgbClr val="000000"/>
        </a:lt2>
        <a:accent1>
          <a:srgbClr val="8D1F7D"/>
        </a:accent1>
        <a:accent2>
          <a:srgbClr val="F0871E"/>
        </a:accent2>
        <a:accent3>
          <a:srgbClr val="FFFFFF"/>
        </a:accent3>
        <a:accent4>
          <a:srgbClr val="000000"/>
        </a:accent4>
        <a:accent5>
          <a:srgbClr val="C5ABBF"/>
        </a:accent5>
        <a:accent6>
          <a:srgbClr val="D97A1A"/>
        </a:accent6>
        <a:hlink>
          <a:srgbClr val="008000"/>
        </a:hlink>
        <a:folHlink>
          <a:srgbClr val="FFCC00"/>
        </a:folHlink>
      </a:clrScheme>
      <a:clrMap bg1="lt1" tx1="dk1" bg2="lt2" tx2="dk2" accent1="accent1" accent2="accent2" accent3="accent3" accent4="accent4" accent5="accent5" accent6="accent6" hlink="hlink" folHlink="folHlink"/>
    </a:extraClrScheme>
    <a:extraClrScheme>
      <a:clrScheme name="7_Office Theme 7">
        <a:dk1>
          <a:srgbClr val="000000"/>
        </a:dk1>
        <a:lt1>
          <a:srgbClr val="FFFFFF"/>
        </a:lt1>
        <a:dk2>
          <a:srgbClr val="4B6BAF"/>
        </a:dk2>
        <a:lt2>
          <a:srgbClr val="000000"/>
        </a:lt2>
        <a:accent1>
          <a:srgbClr val="9C298C"/>
        </a:accent1>
        <a:accent2>
          <a:srgbClr val="EF8031"/>
        </a:accent2>
        <a:accent3>
          <a:srgbClr val="FFFFFF"/>
        </a:accent3>
        <a:accent4>
          <a:srgbClr val="000000"/>
        </a:accent4>
        <a:accent5>
          <a:srgbClr val="CBACC5"/>
        </a:accent5>
        <a:accent6>
          <a:srgbClr val="D9732B"/>
        </a:accent6>
        <a:hlink>
          <a:srgbClr val="0F9A48"/>
        </a:hlink>
        <a:folHlink>
          <a:srgbClr val="FFD200"/>
        </a:folHlink>
      </a:clrScheme>
      <a:clrMap bg1="lt1" tx1="dk1" bg2="lt2" tx2="dk2" accent1="accent1" accent2="accent2" accent3="accent3" accent4="accent4" accent5="accent5" accent6="accent6" hlink="hlink" folHlink="folHlink"/>
    </a:extraClrScheme>
    <a:extraClrScheme>
      <a:clrScheme name="7_Office Theme 8">
        <a:dk1>
          <a:srgbClr val="000000"/>
        </a:dk1>
        <a:lt1>
          <a:srgbClr val="FFFFFF"/>
        </a:lt1>
        <a:dk2>
          <a:srgbClr val="4B6BAF"/>
        </a:dk2>
        <a:lt2>
          <a:srgbClr val="343391"/>
        </a:lt2>
        <a:accent1>
          <a:srgbClr val="9C298C"/>
        </a:accent1>
        <a:accent2>
          <a:srgbClr val="EF8031"/>
        </a:accent2>
        <a:accent3>
          <a:srgbClr val="FFFFFF"/>
        </a:accent3>
        <a:accent4>
          <a:srgbClr val="000000"/>
        </a:accent4>
        <a:accent5>
          <a:srgbClr val="CBACC5"/>
        </a:accent5>
        <a:accent6>
          <a:srgbClr val="D9732B"/>
        </a:accent6>
        <a:hlink>
          <a:srgbClr val="0F9A48"/>
        </a:hlink>
        <a:folHlink>
          <a:srgbClr val="FFD200"/>
        </a:folHlink>
      </a:clrScheme>
      <a:clrMap bg1="lt1" tx1="dk1" bg2="lt2" tx2="dk2" accent1="accent1" accent2="accent2" accent3="accent3" accent4="accent4" accent5="accent5" accent6="accent6" hlink="hlink" folHlink="folHlink"/>
    </a:extraClrScheme>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9_Office Theme 2">
        <a:dk1>
          <a:srgbClr val="000000"/>
        </a:dk1>
        <a:lt1>
          <a:srgbClr val="FFFFFF"/>
        </a:lt1>
        <a:dk2>
          <a:srgbClr val="1F497D"/>
        </a:dk2>
        <a:lt2>
          <a:srgbClr val="EEECE1"/>
        </a:lt2>
        <a:accent1>
          <a:srgbClr val="8D1F7D"/>
        </a:accent1>
        <a:accent2>
          <a:srgbClr val="F0871E"/>
        </a:accent2>
        <a:accent3>
          <a:srgbClr val="FFFFFF"/>
        </a:accent3>
        <a:accent4>
          <a:srgbClr val="000000"/>
        </a:accent4>
        <a:accent5>
          <a:srgbClr val="C5ABBF"/>
        </a:accent5>
        <a:accent6>
          <a:srgbClr val="D97A1A"/>
        </a:accent6>
        <a:hlink>
          <a:srgbClr val="008000"/>
        </a:hlink>
        <a:folHlink>
          <a:srgbClr val="FFCC00"/>
        </a:folHlink>
      </a:clrScheme>
      <a:clrMap bg1="lt1" tx1="dk1" bg2="lt2" tx2="dk2" accent1="accent1" accent2="accent2" accent3="accent3" accent4="accent4" accent5="accent5" accent6="accent6" hlink="hlink" folHlink="folHlink"/>
    </a:extraClrScheme>
    <a:extraClrScheme>
      <a:clrScheme name="9_Office Theme 3">
        <a:dk1>
          <a:srgbClr val="000000"/>
        </a:dk1>
        <a:lt1>
          <a:srgbClr val="FFFFFF"/>
        </a:lt1>
        <a:dk2>
          <a:srgbClr val="1C4372"/>
        </a:dk2>
        <a:lt2>
          <a:srgbClr val="EEECE1"/>
        </a:lt2>
        <a:accent1>
          <a:srgbClr val="8D1F7D"/>
        </a:accent1>
        <a:accent2>
          <a:srgbClr val="F0871E"/>
        </a:accent2>
        <a:accent3>
          <a:srgbClr val="FFFFFF"/>
        </a:accent3>
        <a:accent4>
          <a:srgbClr val="000000"/>
        </a:accent4>
        <a:accent5>
          <a:srgbClr val="C5ABBF"/>
        </a:accent5>
        <a:accent6>
          <a:srgbClr val="D97A1A"/>
        </a:accent6>
        <a:hlink>
          <a:srgbClr val="008000"/>
        </a:hlink>
        <a:folHlink>
          <a:srgbClr val="FFCC00"/>
        </a:folHlink>
      </a:clrScheme>
      <a:clrMap bg1="lt1" tx1="dk1" bg2="lt2" tx2="dk2" accent1="accent1" accent2="accent2" accent3="accent3" accent4="accent4" accent5="accent5" accent6="accent6" hlink="hlink" folHlink="folHlink"/>
    </a:extraClrScheme>
    <a:extraClrScheme>
      <a:clrScheme name="9_Office Theme 4">
        <a:dk1>
          <a:srgbClr val="000000"/>
        </a:dk1>
        <a:lt1>
          <a:srgbClr val="FFFFFF"/>
        </a:lt1>
        <a:dk2>
          <a:srgbClr val="1D2171"/>
        </a:dk2>
        <a:lt2>
          <a:srgbClr val="EEECE1"/>
        </a:lt2>
        <a:accent1>
          <a:srgbClr val="8D1F7D"/>
        </a:accent1>
        <a:accent2>
          <a:srgbClr val="F0871E"/>
        </a:accent2>
        <a:accent3>
          <a:srgbClr val="FFFFFF"/>
        </a:accent3>
        <a:accent4>
          <a:srgbClr val="000000"/>
        </a:accent4>
        <a:accent5>
          <a:srgbClr val="C5ABBF"/>
        </a:accent5>
        <a:accent6>
          <a:srgbClr val="D97A1A"/>
        </a:accent6>
        <a:hlink>
          <a:srgbClr val="008000"/>
        </a:hlink>
        <a:folHlink>
          <a:srgbClr val="FFCC00"/>
        </a:folHlink>
      </a:clrScheme>
      <a:clrMap bg1="lt1" tx1="dk1" bg2="lt2" tx2="dk2" accent1="accent1" accent2="accent2" accent3="accent3" accent4="accent4" accent5="accent5" accent6="accent6" hlink="hlink" folHlink="folHlink"/>
    </a:extraClrScheme>
    <a:extraClrScheme>
      <a:clrScheme name="9_Office Theme 5">
        <a:dk1>
          <a:srgbClr val="000000"/>
        </a:dk1>
        <a:lt1>
          <a:srgbClr val="FFFFFF"/>
        </a:lt1>
        <a:dk2>
          <a:srgbClr val="244098"/>
        </a:dk2>
        <a:lt2>
          <a:srgbClr val="EEECE1"/>
        </a:lt2>
        <a:accent1>
          <a:srgbClr val="8D1F7D"/>
        </a:accent1>
        <a:accent2>
          <a:srgbClr val="F0871E"/>
        </a:accent2>
        <a:accent3>
          <a:srgbClr val="FFFFFF"/>
        </a:accent3>
        <a:accent4>
          <a:srgbClr val="000000"/>
        </a:accent4>
        <a:accent5>
          <a:srgbClr val="C5ABBF"/>
        </a:accent5>
        <a:accent6>
          <a:srgbClr val="D97A1A"/>
        </a:accent6>
        <a:hlink>
          <a:srgbClr val="008000"/>
        </a:hlink>
        <a:folHlink>
          <a:srgbClr val="FFCC00"/>
        </a:folHlink>
      </a:clrScheme>
      <a:clrMap bg1="lt1" tx1="dk1" bg2="lt2" tx2="dk2" accent1="accent1" accent2="accent2" accent3="accent3" accent4="accent4" accent5="accent5" accent6="accent6" hlink="hlink" folHlink="folHlink"/>
    </a:extraClrScheme>
    <a:extraClrScheme>
      <a:clrScheme name="9_Office Theme 6">
        <a:dk1>
          <a:srgbClr val="000000"/>
        </a:dk1>
        <a:lt1>
          <a:srgbClr val="FFFFFF"/>
        </a:lt1>
        <a:dk2>
          <a:srgbClr val="244098"/>
        </a:dk2>
        <a:lt2>
          <a:srgbClr val="000000"/>
        </a:lt2>
        <a:accent1>
          <a:srgbClr val="8D1F7D"/>
        </a:accent1>
        <a:accent2>
          <a:srgbClr val="F0871E"/>
        </a:accent2>
        <a:accent3>
          <a:srgbClr val="FFFFFF"/>
        </a:accent3>
        <a:accent4>
          <a:srgbClr val="000000"/>
        </a:accent4>
        <a:accent5>
          <a:srgbClr val="C5ABBF"/>
        </a:accent5>
        <a:accent6>
          <a:srgbClr val="D97A1A"/>
        </a:accent6>
        <a:hlink>
          <a:srgbClr val="008000"/>
        </a:hlink>
        <a:folHlink>
          <a:srgbClr val="FFCC00"/>
        </a:folHlink>
      </a:clrScheme>
      <a:clrMap bg1="lt1" tx1="dk1" bg2="lt2" tx2="dk2" accent1="accent1" accent2="accent2" accent3="accent3" accent4="accent4" accent5="accent5" accent6="accent6" hlink="hlink" folHlink="folHlink"/>
    </a:extraClrScheme>
    <a:extraClrScheme>
      <a:clrScheme name="9_Office Theme 7">
        <a:dk1>
          <a:srgbClr val="000000"/>
        </a:dk1>
        <a:lt1>
          <a:srgbClr val="FFFFFF"/>
        </a:lt1>
        <a:dk2>
          <a:srgbClr val="4B6BAF"/>
        </a:dk2>
        <a:lt2>
          <a:srgbClr val="000000"/>
        </a:lt2>
        <a:accent1>
          <a:srgbClr val="9C298C"/>
        </a:accent1>
        <a:accent2>
          <a:srgbClr val="EF8031"/>
        </a:accent2>
        <a:accent3>
          <a:srgbClr val="FFFFFF"/>
        </a:accent3>
        <a:accent4>
          <a:srgbClr val="000000"/>
        </a:accent4>
        <a:accent5>
          <a:srgbClr val="CBACC5"/>
        </a:accent5>
        <a:accent6>
          <a:srgbClr val="D9732B"/>
        </a:accent6>
        <a:hlink>
          <a:srgbClr val="0F9A48"/>
        </a:hlink>
        <a:folHlink>
          <a:srgbClr val="FFD200"/>
        </a:folHlink>
      </a:clrScheme>
      <a:clrMap bg1="lt1" tx1="dk1" bg2="lt2" tx2="dk2" accent1="accent1" accent2="accent2" accent3="accent3" accent4="accent4" accent5="accent5" accent6="accent6" hlink="hlink" folHlink="folHlink"/>
    </a:extraClrScheme>
    <a:extraClrScheme>
      <a:clrScheme name="9_Office Theme 8">
        <a:dk1>
          <a:srgbClr val="000000"/>
        </a:dk1>
        <a:lt1>
          <a:srgbClr val="FFFFFF"/>
        </a:lt1>
        <a:dk2>
          <a:srgbClr val="4B6BAF"/>
        </a:dk2>
        <a:lt2>
          <a:srgbClr val="343391"/>
        </a:lt2>
        <a:accent1>
          <a:srgbClr val="9C298C"/>
        </a:accent1>
        <a:accent2>
          <a:srgbClr val="EF8031"/>
        </a:accent2>
        <a:accent3>
          <a:srgbClr val="FFFFFF"/>
        </a:accent3>
        <a:accent4>
          <a:srgbClr val="000000"/>
        </a:accent4>
        <a:accent5>
          <a:srgbClr val="CBACC5"/>
        </a:accent5>
        <a:accent6>
          <a:srgbClr val="D9732B"/>
        </a:accent6>
        <a:hlink>
          <a:srgbClr val="0F9A48"/>
        </a:hlink>
        <a:folHlink>
          <a:srgbClr val="FFD200"/>
        </a:folHlink>
      </a:clrScheme>
      <a:clrMap bg1="lt1" tx1="dk1" bg2="lt2" tx2="dk2" accent1="accent1" accent2="accent2" accent3="accent3" accent4="accent4" accent5="accent5" accent6="accent6" hlink="hlink" folHlink="folHlink"/>
    </a:extraClrScheme>
    <a:extraClrScheme>
      <a:clrScheme name="9_Office Theme 9">
        <a:dk1>
          <a:srgbClr val="000000"/>
        </a:dk1>
        <a:lt1>
          <a:srgbClr val="FFFFFF"/>
        </a:lt1>
        <a:dk2>
          <a:srgbClr val="4B6BAF"/>
        </a:dk2>
        <a:lt2>
          <a:srgbClr val="EA2F1C"/>
        </a:lt2>
        <a:accent1>
          <a:srgbClr val="9C298C"/>
        </a:accent1>
        <a:accent2>
          <a:srgbClr val="EF8031"/>
        </a:accent2>
        <a:accent3>
          <a:srgbClr val="FFFFFF"/>
        </a:accent3>
        <a:accent4>
          <a:srgbClr val="000000"/>
        </a:accent4>
        <a:accent5>
          <a:srgbClr val="CBACC5"/>
        </a:accent5>
        <a:accent6>
          <a:srgbClr val="D9732B"/>
        </a:accent6>
        <a:hlink>
          <a:srgbClr val="0F9A48"/>
        </a:hlink>
        <a:folHlink>
          <a:srgbClr val="FFD200"/>
        </a:folHlink>
      </a:clrScheme>
      <a:clrMap bg1="lt1" tx1="dk1" bg2="lt2" tx2="dk2" accent1="accent1" accent2="accent2" accent3="accent3" accent4="accent4" accent5="accent5" accent6="accent6" hlink="hlink" folHlink="folHlink"/>
    </a:extraClrScheme>
    <a:extraClrScheme>
      <a:clrScheme name="9_Office Theme 10">
        <a:dk1>
          <a:srgbClr val="000000"/>
        </a:dk1>
        <a:lt1>
          <a:srgbClr val="FFFFFF"/>
        </a:lt1>
        <a:dk2>
          <a:srgbClr val="4B6BAF"/>
        </a:dk2>
        <a:lt2>
          <a:srgbClr val="343391"/>
        </a:lt2>
        <a:accent1>
          <a:srgbClr val="9C298C"/>
        </a:accent1>
        <a:accent2>
          <a:srgbClr val="EF8031"/>
        </a:accent2>
        <a:accent3>
          <a:srgbClr val="FFFFFF"/>
        </a:accent3>
        <a:accent4>
          <a:srgbClr val="000000"/>
        </a:accent4>
        <a:accent5>
          <a:srgbClr val="CBACC5"/>
        </a:accent5>
        <a:accent6>
          <a:srgbClr val="D9732B"/>
        </a:accent6>
        <a:hlink>
          <a:srgbClr val="2A8637"/>
        </a:hlink>
        <a:folHlink>
          <a:srgbClr val="FFD200"/>
        </a:folHlink>
      </a:clrScheme>
      <a:clrMap bg1="lt1" tx1="dk1" bg2="lt2" tx2="dk2" accent1="accent1" accent2="accent2" accent3="accent3" accent4="accent4" accent5="accent5" accent6="accent6" hlink="hlink" folHlink="folHlink"/>
    </a:extraClrScheme>
    <a:extraClrScheme>
      <a:clrScheme name="9_Office Theme 11">
        <a:dk1>
          <a:srgbClr val="000000"/>
        </a:dk1>
        <a:lt1>
          <a:srgbClr val="FFFFFF"/>
        </a:lt1>
        <a:dk2>
          <a:srgbClr val="4B6BAF"/>
        </a:dk2>
        <a:lt2>
          <a:srgbClr val="343391"/>
        </a:lt2>
        <a:accent1>
          <a:srgbClr val="9C298C"/>
        </a:accent1>
        <a:accent2>
          <a:srgbClr val="EF8031"/>
        </a:accent2>
        <a:accent3>
          <a:srgbClr val="FFFFFF"/>
        </a:accent3>
        <a:accent4>
          <a:srgbClr val="000000"/>
        </a:accent4>
        <a:accent5>
          <a:srgbClr val="CBACC5"/>
        </a:accent5>
        <a:accent6>
          <a:srgbClr val="D9732B"/>
        </a:accent6>
        <a:hlink>
          <a:srgbClr val="34A644"/>
        </a:hlink>
        <a:folHlink>
          <a:srgbClr val="FFD200"/>
        </a:folHlink>
      </a:clrScheme>
      <a:clrMap bg1="lt1" tx1="dk1" bg2="lt2" tx2="dk2" accent1="accent1" accent2="accent2" accent3="accent3" accent4="accent4" accent5="accent5" accent6="accent6" hlink="hlink" folHlink="folHlink"/>
    </a:extraClrScheme>
    <a:extraClrScheme>
      <a:clrScheme name="9_Office Theme 12">
        <a:dk1>
          <a:srgbClr val="000000"/>
        </a:dk1>
        <a:lt1>
          <a:srgbClr val="FFFFFF"/>
        </a:lt1>
        <a:dk2>
          <a:srgbClr val="4B6BAF"/>
        </a:dk2>
        <a:lt2>
          <a:srgbClr val="343391"/>
        </a:lt2>
        <a:accent1>
          <a:srgbClr val="E41A24"/>
        </a:accent1>
        <a:accent2>
          <a:srgbClr val="EF8031"/>
        </a:accent2>
        <a:accent3>
          <a:srgbClr val="FFFFFF"/>
        </a:accent3>
        <a:accent4>
          <a:srgbClr val="000000"/>
        </a:accent4>
        <a:accent5>
          <a:srgbClr val="EFABAC"/>
        </a:accent5>
        <a:accent6>
          <a:srgbClr val="D9732B"/>
        </a:accent6>
        <a:hlink>
          <a:srgbClr val="0F9A48"/>
        </a:hlink>
        <a:folHlink>
          <a:srgbClr val="FFD200"/>
        </a:folHlink>
      </a:clrScheme>
      <a:clrMap bg1="lt1" tx1="dk1" bg2="lt2" tx2="dk2" accent1="accent1" accent2="accent2" accent3="accent3" accent4="accent4" accent5="accent5" accent6="accent6" hlink="hlink" folHlink="folHlink"/>
    </a:extraClrScheme>
    <a:extraClrScheme>
      <a:clrScheme name="9_Office Theme 13">
        <a:dk1>
          <a:srgbClr val="000000"/>
        </a:dk1>
        <a:lt1>
          <a:srgbClr val="FFFFFF"/>
        </a:lt1>
        <a:dk2>
          <a:srgbClr val="4B6BAF"/>
        </a:dk2>
        <a:lt2>
          <a:srgbClr val="343391"/>
        </a:lt2>
        <a:accent1>
          <a:srgbClr val="EE1A24"/>
        </a:accent1>
        <a:accent2>
          <a:srgbClr val="EF8031"/>
        </a:accent2>
        <a:accent3>
          <a:srgbClr val="FFFFFF"/>
        </a:accent3>
        <a:accent4>
          <a:srgbClr val="000000"/>
        </a:accent4>
        <a:accent5>
          <a:srgbClr val="F5ABAC"/>
        </a:accent5>
        <a:accent6>
          <a:srgbClr val="D9732B"/>
        </a:accent6>
        <a:hlink>
          <a:srgbClr val="0F9A48"/>
        </a:hlink>
        <a:folHlink>
          <a:srgbClr val="FFD200"/>
        </a:folHlink>
      </a:clrScheme>
      <a:clrMap bg1="lt1" tx1="dk1" bg2="lt2" tx2="dk2" accent1="accent1" accent2="accent2" accent3="accent3" accent4="accent4" accent5="accent5" accent6="accent6" hlink="hlink" folHlink="folHlink"/>
    </a:extraClrScheme>
    <a:extraClrScheme>
      <a:clrScheme name="9_Office Theme 14">
        <a:dk1>
          <a:srgbClr val="000000"/>
        </a:dk1>
        <a:lt1>
          <a:srgbClr val="FFFFFF"/>
        </a:lt1>
        <a:dk2>
          <a:srgbClr val="00B5F2"/>
        </a:dk2>
        <a:lt2>
          <a:srgbClr val="343391"/>
        </a:lt2>
        <a:accent1>
          <a:srgbClr val="EE1A24"/>
        </a:accent1>
        <a:accent2>
          <a:srgbClr val="EF8031"/>
        </a:accent2>
        <a:accent3>
          <a:srgbClr val="FFFFFF"/>
        </a:accent3>
        <a:accent4>
          <a:srgbClr val="000000"/>
        </a:accent4>
        <a:accent5>
          <a:srgbClr val="F5ABAC"/>
        </a:accent5>
        <a:accent6>
          <a:srgbClr val="D9732B"/>
        </a:accent6>
        <a:hlink>
          <a:srgbClr val="0F9A48"/>
        </a:hlink>
        <a:folHlink>
          <a:srgbClr val="FFD200"/>
        </a:folHlink>
      </a:clrScheme>
      <a:clrMap bg1="lt1" tx1="dk1" bg2="lt2" tx2="dk2" accent1="accent1" accent2="accent2" accent3="accent3" accent4="accent4" accent5="accent5" accent6="accent6" hlink="hlink" folHlink="folHlink"/>
    </a:extraClrScheme>
    <a:extraClrScheme>
      <a:clrScheme name="9_Office Theme 15">
        <a:dk1>
          <a:srgbClr val="000000"/>
        </a:dk1>
        <a:lt1>
          <a:srgbClr val="FFFFFF"/>
        </a:lt1>
        <a:dk2>
          <a:srgbClr val="00B5F2"/>
        </a:dk2>
        <a:lt2>
          <a:srgbClr val="343391"/>
        </a:lt2>
        <a:accent1>
          <a:srgbClr val="EE1A24"/>
        </a:accent1>
        <a:accent2>
          <a:srgbClr val="EF8031"/>
        </a:accent2>
        <a:accent3>
          <a:srgbClr val="FFFFFF"/>
        </a:accent3>
        <a:accent4>
          <a:srgbClr val="000000"/>
        </a:accent4>
        <a:accent5>
          <a:srgbClr val="F5ABAC"/>
        </a:accent5>
        <a:accent6>
          <a:srgbClr val="D9732B"/>
        </a:accent6>
        <a:hlink>
          <a:srgbClr val="21B04B"/>
        </a:hlink>
        <a:folHlink>
          <a:srgbClr val="FFD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BMSecurityTemplate_2015-01-05">
  <a:themeElements>
    <a:clrScheme name="Security">
      <a:dk1>
        <a:srgbClr val="000000"/>
      </a:dk1>
      <a:lt1>
        <a:srgbClr val="FFFFFF"/>
      </a:lt1>
      <a:dk2>
        <a:srgbClr val="00B2EF"/>
      </a:dk2>
      <a:lt2>
        <a:srgbClr val="00649D"/>
      </a:lt2>
      <a:accent1>
        <a:srgbClr val="83D1F5"/>
      </a:accent1>
      <a:accent2>
        <a:srgbClr val="17AF4B"/>
      </a:accent2>
      <a:accent3>
        <a:srgbClr val="8CC63F"/>
      </a:accent3>
      <a:accent4>
        <a:srgbClr val="F04E37"/>
      </a:accent4>
      <a:accent5>
        <a:srgbClr val="F19027"/>
      </a:accent5>
      <a:accent6>
        <a:srgbClr val="FFFF4F"/>
      </a:accent6>
      <a:hlink>
        <a:srgbClr val="00B0DA"/>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Arial" charset="0"/>
            <a:ea typeface="ＭＳ Ｐゴシック" charset="0"/>
          </a:defRPr>
        </a:defPPr>
      </a:lstStyle>
    </a:spDef>
    <a:lnDef>
      <a:spPr bwMode="auto">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rtlCol="0">
        <a:spAutoFit/>
      </a:bodyPr>
      <a:lstStyle>
        <a:defPPr>
          <a:defRPr sz="1600" kern="0" dirty="0" smtClean="0"/>
        </a:defPPr>
      </a:lstStyle>
    </a:txDef>
  </a:objectDefaults>
  <a:extraClrSchemeLst>
    <a:extraClrScheme>
      <a:clrScheme name="IBM_Security 1">
        <a:dk1>
          <a:srgbClr val="000000"/>
        </a:dk1>
        <a:lt1>
          <a:srgbClr val="FFFFFF"/>
        </a:lt1>
        <a:dk2>
          <a:srgbClr val="00B2EF"/>
        </a:dk2>
        <a:lt2>
          <a:srgbClr val="005B7F"/>
        </a:lt2>
        <a:accent1>
          <a:srgbClr val="32BAEC"/>
        </a:accent1>
        <a:accent2>
          <a:srgbClr val="68A400"/>
        </a:accent2>
        <a:accent3>
          <a:srgbClr val="FFFFFF"/>
        </a:accent3>
        <a:accent4>
          <a:srgbClr val="000000"/>
        </a:accent4>
        <a:accent5>
          <a:srgbClr val="ADD9F4"/>
        </a:accent5>
        <a:accent6>
          <a:srgbClr val="5E9400"/>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42506</TotalTime>
  <Words>832</Words>
  <Application>Microsoft Office PowerPoint</Application>
  <PresentationFormat>On-screen Show (4:3)</PresentationFormat>
  <Paragraphs>85</Paragraphs>
  <Slides>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ＭＳ Ｐゴシック</vt:lpstr>
      <vt:lpstr>ＭＳ Ｐゴシック</vt:lpstr>
      <vt:lpstr>Arial</vt:lpstr>
      <vt:lpstr>Calibri</vt:lpstr>
      <vt:lpstr>Wingdings</vt:lpstr>
      <vt:lpstr>ヒラギノ角ゴ Pro W3</vt:lpstr>
      <vt:lpstr>11_Office Theme</vt:lpstr>
      <vt:lpstr>IBMSecurityTemplate_2015-01-05</vt:lpstr>
      <vt:lpstr>IBM Mobile Security solutions</vt:lpstr>
      <vt:lpstr>IBM Mobile Security: Powerful Security Solution Combinations Today</vt:lpstr>
      <vt:lpstr>How does MobileFirst Protect work?</vt:lpstr>
      <vt:lpstr>Trusted Workplace™ Security technology</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 2014</dc:title>
  <dc:creator>denisehesse</dc:creator>
  <cp:lastModifiedBy>louise bishop</cp:lastModifiedBy>
  <cp:revision>1082</cp:revision>
  <cp:lastPrinted>2012-04-27T20:11:35Z</cp:lastPrinted>
  <dcterms:created xsi:type="dcterms:W3CDTF">2010-03-19T12:54:00Z</dcterms:created>
  <dcterms:modified xsi:type="dcterms:W3CDTF">2015-07-11T01:25:43Z</dcterms:modified>
</cp:coreProperties>
</file>